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 id="2147483722" r:id="rId5"/>
    <p:sldMasterId id="2147483733" r:id="rId6"/>
  </p:sldMasterIdLst>
  <p:notesMasterIdLst>
    <p:notesMasterId r:id="rId28"/>
  </p:notesMasterIdLst>
  <p:sldIdLst>
    <p:sldId id="358" r:id="rId7"/>
    <p:sldId id="343" r:id="rId8"/>
    <p:sldId id="357" r:id="rId9"/>
    <p:sldId id="370" r:id="rId10"/>
    <p:sldId id="371" r:id="rId11"/>
    <p:sldId id="369" r:id="rId12"/>
    <p:sldId id="353" r:id="rId13"/>
    <p:sldId id="2147483632" r:id="rId14"/>
    <p:sldId id="340" r:id="rId15"/>
    <p:sldId id="2147483077" r:id="rId16"/>
    <p:sldId id="2147483082" r:id="rId17"/>
    <p:sldId id="2147483083" r:id="rId18"/>
    <p:sldId id="2147483627" r:id="rId19"/>
    <p:sldId id="2147483628" r:id="rId20"/>
    <p:sldId id="282" r:id="rId21"/>
    <p:sldId id="365" r:id="rId22"/>
    <p:sldId id="363" r:id="rId23"/>
    <p:sldId id="2147483630" r:id="rId24"/>
    <p:sldId id="2147483631" r:id="rId25"/>
    <p:sldId id="364" r:id="rId26"/>
    <p:sldId id="344"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D6FF"/>
    <a:srgbClr val="99BEEA"/>
    <a:srgbClr val="003D86"/>
    <a:srgbClr val="005CCA"/>
    <a:srgbClr val="E80000"/>
    <a:srgbClr val="FFFF00"/>
    <a:srgbClr val="009244"/>
    <a:srgbClr val="01B1C9"/>
    <a:srgbClr val="CACACA"/>
    <a:srgbClr val="013C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9" autoAdjust="0"/>
    <p:restoredTop sz="92121" autoAdjust="0"/>
  </p:normalViewPr>
  <p:slideViewPr>
    <p:cSldViewPr snapToGrid="0">
      <p:cViewPr varScale="1">
        <p:scale>
          <a:sx n="101" d="100"/>
          <a:sy n="101" d="100"/>
        </p:scale>
        <p:origin x="120" y="186"/>
      </p:cViewPr>
      <p:guideLst/>
    </p:cSldViewPr>
  </p:slideViewPr>
  <p:outlineViewPr>
    <p:cViewPr>
      <p:scale>
        <a:sx n="33" d="100"/>
        <a:sy n="33" d="100"/>
      </p:scale>
      <p:origin x="0" y="-493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5j6539\OneDrive%20-%20ITOCHU%20Techno-Solutions%20Corporation\Downloads\20250108103937514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3D86"/>
                </a:solidFill>
                <a:latin typeface="Meiryo UI" panose="020B0604030504040204" pitchFamily="50" charset="-128"/>
                <a:ea typeface="Meiryo UI" panose="020B0604030504040204" pitchFamily="50" charset="-128"/>
                <a:cs typeface="+mn-cs"/>
              </a:defRPr>
            </a:pPr>
            <a:r>
              <a:rPr lang="en-US"/>
              <a:t>EV</a:t>
            </a:r>
            <a:r>
              <a:rPr lang="ja-JP"/>
              <a:t>＋</a:t>
            </a:r>
            <a:r>
              <a:rPr lang="en-US"/>
              <a:t>PHEV</a:t>
            </a:r>
            <a:r>
              <a:rPr lang="ja-JP"/>
              <a:t>乗用車の新車登録台数</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3D86"/>
              </a:solidFill>
              <a:latin typeface="Meiryo UI" panose="020B0604030504040204" pitchFamily="50" charset="-128"/>
              <a:ea typeface="Meiryo UI" panose="020B0604030504040204" pitchFamily="50" charset="-128"/>
              <a:cs typeface="+mn-cs"/>
            </a:defRPr>
          </a:pPr>
          <a:endParaRPr lang="ja-JP"/>
        </a:p>
      </c:txPr>
    </c:title>
    <c:autoTitleDeleted val="0"/>
    <c:plotArea>
      <c:layout/>
      <c:barChart>
        <c:barDir val="col"/>
        <c:grouping val="clustered"/>
        <c:varyColors val="0"/>
        <c:ser>
          <c:idx val="0"/>
          <c:order val="0"/>
          <c:tx>
            <c:strRef>
              <c:f>Sheet2!$B$19</c:f>
              <c:strCache>
                <c:ptCount val="1"/>
                <c:pt idx="0">
                  <c:v>新車登録台数</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rgbClr val="003D86"/>
                    </a:solidFill>
                    <a:latin typeface="Meiryo UI" panose="020B0604030504040204" pitchFamily="50" charset="-128"/>
                    <a:ea typeface="Meiryo UI" panose="020B0604030504040204" pitchFamily="50" charset="-128"/>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Sheet2!$C$16:$G$16</c:f>
              <c:strCache>
                <c:ptCount val="5"/>
                <c:pt idx="0">
                  <c:v>2020年</c:v>
                </c:pt>
                <c:pt idx="1">
                  <c:v>2021年</c:v>
                </c:pt>
                <c:pt idx="2">
                  <c:v>2022年</c:v>
                </c:pt>
                <c:pt idx="3">
                  <c:v>2023年</c:v>
                </c:pt>
                <c:pt idx="4">
                  <c:v>2024年</c:v>
                </c:pt>
              </c:strCache>
            </c:strRef>
          </c:cat>
          <c:val>
            <c:numRef>
              <c:f>Sheet2!$C$19:$G$19</c:f>
              <c:numCache>
                <c:formatCode>#,##0_);[Red]\(#,##0\)</c:formatCode>
                <c:ptCount val="5"/>
                <c:pt idx="0">
                  <c:v>29345</c:v>
                </c:pt>
                <c:pt idx="1">
                  <c:v>43916</c:v>
                </c:pt>
                <c:pt idx="2">
                  <c:v>69364</c:v>
                </c:pt>
                <c:pt idx="3">
                  <c:v>96134</c:v>
                </c:pt>
                <c:pt idx="4">
                  <c:v>77189</c:v>
                </c:pt>
              </c:numCache>
            </c:numRef>
          </c:val>
          <c:extLst>
            <c:ext xmlns:c16="http://schemas.microsoft.com/office/drawing/2014/chart" uri="{C3380CC4-5D6E-409C-BE32-E72D297353CC}">
              <c16:uniqueId val="{00000000-768C-4CA5-8322-463C1A0664DD}"/>
            </c:ext>
          </c:extLst>
        </c:ser>
        <c:dLbls>
          <c:showLegendKey val="0"/>
          <c:showVal val="0"/>
          <c:showCatName val="0"/>
          <c:showSerName val="0"/>
          <c:showPercent val="0"/>
          <c:showBubbleSize val="0"/>
        </c:dLbls>
        <c:gapWidth val="150"/>
        <c:axId val="155097551"/>
        <c:axId val="155114831"/>
      </c:barChart>
      <c:catAx>
        <c:axId val="155097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3D86"/>
                </a:solidFill>
                <a:latin typeface="Meiryo UI" panose="020B0604030504040204" pitchFamily="50" charset="-128"/>
                <a:ea typeface="Meiryo UI" panose="020B0604030504040204" pitchFamily="50" charset="-128"/>
                <a:cs typeface="+mn-cs"/>
              </a:defRPr>
            </a:pPr>
            <a:endParaRPr lang="ja-JP"/>
          </a:p>
        </c:txPr>
        <c:crossAx val="155114831"/>
        <c:crosses val="autoZero"/>
        <c:auto val="1"/>
        <c:lblAlgn val="ctr"/>
        <c:lblOffset val="100"/>
        <c:noMultiLvlLbl val="0"/>
      </c:catAx>
      <c:valAx>
        <c:axId val="155114831"/>
        <c:scaling>
          <c:orientation val="minMax"/>
        </c:scaling>
        <c:delete val="0"/>
        <c:axPos val="l"/>
        <c:majorGridlines>
          <c:spPr>
            <a:ln w="9525" cap="flat" cmpd="sng" algn="ctr">
              <a:solidFill>
                <a:schemeClr val="tx1">
                  <a:lumMod val="15000"/>
                  <a:lumOff val="85000"/>
                </a:schemeClr>
              </a:solidFill>
              <a:round/>
            </a:ln>
            <a:effectLst/>
          </c:spPr>
        </c:majorGridlines>
        <c:numFmt formatCode="#,##0_)&quot;台&quot;;[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3D86"/>
                </a:solidFill>
                <a:latin typeface="Meiryo UI" panose="020B0604030504040204" pitchFamily="50" charset="-128"/>
                <a:ea typeface="Meiryo UI" panose="020B0604030504040204" pitchFamily="50" charset="-128"/>
                <a:cs typeface="+mn-cs"/>
              </a:defRPr>
            </a:pPr>
            <a:endParaRPr lang="ja-JP"/>
          </a:p>
        </c:txPr>
        <c:crossAx val="155097551"/>
        <c:crosses val="autoZero"/>
        <c:crossBetween val="between"/>
      </c:valAx>
      <c:spPr>
        <a:noFill/>
        <a:ln>
          <a:noFill/>
        </a:ln>
        <a:effectLst/>
      </c:spPr>
    </c:plotArea>
    <c:legend>
      <c:legendPos val="b"/>
      <c:layout>
        <c:manualLayout>
          <c:xMode val="edge"/>
          <c:yMode val="edge"/>
          <c:x val="0.4233837013721119"/>
          <c:y val="0.91894471240788733"/>
          <c:w val="0.26996144624993551"/>
          <c:h val="6.475717849359700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3D86"/>
              </a:solidFill>
              <a:latin typeface="Meiryo UI" panose="020B0604030504040204" pitchFamily="50" charset="-128"/>
              <a:ea typeface="Meiryo UI" panose="020B0604030504040204" pitchFamily="50"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3D86"/>
          </a:solidFill>
          <a:latin typeface="Meiryo UI" panose="020B0604030504040204" pitchFamily="50" charset="-128"/>
          <a:ea typeface="Meiryo UI" panose="020B0604030504040204" pitchFamily="50"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BB469-E51E-4C58-A21C-1B1609F21C19}" type="datetimeFigureOut">
              <a:rPr kumimoji="1" lang="ja-JP" altLang="en-US" smtClean="0"/>
              <a:t>2026/1/13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1A71E-2855-44A8-BCA5-F5A565FDDEF4}" type="slidenum">
              <a:rPr kumimoji="1" lang="ja-JP" altLang="en-US" smtClean="0"/>
              <a:t>‹#›</a:t>
            </a:fld>
            <a:endParaRPr kumimoji="1" lang="ja-JP" altLang="en-US"/>
          </a:p>
        </p:txBody>
      </p:sp>
    </p:spTree>
    <p:extLst>
      <p:ext uri="{BB962C8B-B14F-4D97-AF65-F5344CB8AC3E}">
        <p14:creationId xmlns:p14="http://schemas.microsoft.com/office/powerpoint/2010/main" val="23924495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1</a:t>
            </a:fld>
            <a:endParaRPr kumimoji="1" lang="ja-JP" altLang="en-US"/>
          </a:p>
        </p:txBody>
      </p:sp>
    </p:spTree>
    <p:extLst>
      <p:ext uri="{BB962C8B-B14F-4D97-AF65-F5344CB8AC3E}">
        <p14:creationId xmlns:p14="http://schemas.microsoft.com/office/powerpoint/2010/main" val="4170022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0532-7819-05FE-2FBB-355382B12B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206644-D909-CC05-358F-FB2F081ABF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F25D1EF-2C54-B3A3-B534-03B59BF1DC7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B445865-7878-41DE-F1FC-DE1666AE32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6440B-BA10-45DB-85F0-B1965ADDF72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825171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17</a:t>
            </a:fld>
            <a:endParaRPr kumimoji="1" lang="ja-JP" altLang="en-US"/>
          </a:p>
        </p:txBody>
      </p:sp>
    </p:spTree>
    <p:extLst>
      <p:ext uri="{BB962C8B-B14F-4D97-AF65-F5344CB8AC3E}">
        <p14:creationId xmlns:p14="http://schemas.microsoft.com/office/powerpoint/2010/main" val="4215025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3</a:t>
            </a:fld>
            <a:endParaRPr kumimoji="1" lang="ja-JP" altLang="en-US"/>
          </a:p>
        </p:txBody>
      </p:sp>
    </p:spTree>
    <p:extLst>
      <p:ext uri="{BB962C8B-B14F-4D97-AF65-F5344CB8AC3E}">
        <p14:creationId xmlns:p14="http://schemas.microsoft.com/office/powerpoint/2010/main" val="390901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4</a:t>
            </a:fld>
            <a:endParaRPr kumimoji="1" lang="ja-JP" altLang="en-US"/>
          </a:p>
        </p:txBody>
      </p:sp>
    </p:spTree>
    <p:extLst>
      <p:ext uri="{BB962C8B-B14F-4D97-AF65-F5344CB8AC3E}">
        <p14:creationId xmlns:p14="http://schemas.microsoft.com/office/powerpoint/2010/main" val="1336528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5</a:t>
            </a:fld>
            <a:endParaRPr kumimoji="1" lang="ja-JP" altLang="en-US"/>
          </a:p>
        </p:txBody>
      </p:sp>
    </p:spTree>
    <p:extLst>
      <p:ext uri="{BB962C8B-B14F-4D97-AF65-F5344CB8AC3E}">
        <p14:creationId xmlns:p14="http://schemas.microsoft.com/office/powerpoint/2010/main" val="194488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7</a:t>
            </a:fld>
            <a:endParaRPr kumimoji="1" lang="ja-JP" altLang="en-US"/>
          </a:p>
        </p:txBody>
      </p:sp>
    </p:spTree>
    <p:extLst>
      <p:ext uri="{BB962C8B-B14F-4D97-AF65-F5344CB8AC3E}">
        <p14:creationId xmlns:p14="http://schemas.microsoft.com/office/powerpoint/2010/main" val="1948350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18939-1616-0671-4DA6-CF77134950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6DD4FF-52D9-9AD7-C9A9-E6C8AA1120F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BE64CDF-A1A6-552A-E640-AF3F1352675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4CB3519-A58D-48C6-A77A-D2FBB457A8EC}"/>
              </a:ext>
            </a:extLst>
          </p:cNvPr>
          <p:cNvSpPr>
            <a:spLocks noGrp="1"/>
          </p:cNvSpPr>
          <p:nvPr>
            <p:ph type="sldNum" sz="quarter" idx="5"/>
          </p:nvPr>
        </p:nvSpPr>
        <p:spPr/>
        <p:txBody>
          <a:bodyPr/>
          <a:lstStyle/>
          <a:p>
            <a:fld id="{5D41A71E-2855-44A8-BCA5-F5A565FDDEF4}" type="slidenum">
              <a:rPr kumimoji="1" lang="ja-JP" altLang="en-US" smtClean="0"/>
              <a:t>8</a:t>
            </a:fld>
            <a:endParaRPr kumimoji="1" lang="ja-JP" altLang="en-US"/>
          </a:p>
        </p:txBody>
      </p:sp>
    </p:spTree>
    <p:extLst>
      <p:ext uri="{BB962C8B-B14F-4D97-AF65-F5344CB8AC3E}">
        <p14:creationId xmlns:p14="http://schemas.microsoft.com/office/powerpoint/2010/main" val="1493103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41A71E-2855-44A8-BCA5-F5A565FDDEF4}" type="slidenum">
              <a:rPr kumimoji="1" lang="ja-JP" altLang="en-US" smtClean="0"/>
              <a:t>9</a:t>
            </a:fld>
            <a:endParaRPr kumimoji="1" lang="ja-JP" altLang="en-US"/>
          </a:p>
        </p:txBody>
      </p:sp>
    </p:spTree>
    <p:extLst>
      <p:ext uri="{BB962C8B-B14F-4D97-AF65-F5344CB8AC3E}">
        <p14:creationId xmlns:p14="http://schemas.microsoft.com/office/powerpoint/2010/main" val="2658007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0532-7819-05FE-2FBB-355382B12B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206644-D909-CC05-358F-FB2F081ABF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F25D1EF-2C54-B3A3-B534-03B59BF1DC7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B445865-7878-41DE-F1FC-DE1666AE32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6440B-BA10-45DB-85F0-B1965ADDF72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733224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0532-7819-05FE-2FBB-355382B12BB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D206644-D909-CC05-358F-FB2F081ABF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F25D1EF-2C54-B3A3-B534-03B59BF1DC7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B445865-7878-41DE-F1FC-DE1666AE32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6440B-BA10-45DB-85F0-B1965ADDF72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825171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rgbClr val="013C85"/>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814282" y="5470206"/>
            <a:ext cx="10563436" cy="360000"/>
          </a:xfrm>
          <a:prstGeom prst="rect">
            <a:avLst/>
          </a:prstGeom>
        </p:spPr>
        <p:txBody>
          <a:bodyPr lIns="0" tIns="0" rIns="0" bIns="0">
            <a:noAutofit/>
          </a:bodyPr>
          <a:lstStyle>
            <a:lvl1pPr marL="0" indent="0">
              <a:buNone/>
              <a:defRPr sz="2400" b="0"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814282" y="5930984"/>
            <a:ext cx="10563436" cy="360000"/>
          </a:xfrm>
          <a:prstGeom prst="rect">
            <a:avLst/>
          </a:prstGeom>
        </p:spPr>
        <p:txBody>
          <a:bodyPr lIns="0" tIns="0" rIns="0" bIns="0">
            <a:noAutofit/>
          </a:bodyPr>
          <a:lstStyle>
            <a:lvl1pPr marL="0" indent="0">
              <a:buNone/>
              <a:defRPr sz="2400" b="0"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9" name="テキスト プレースホルダー 12">
            <a:extLst>
              <a:ext uri="{FF2B5EF4-FFF2-40B4-BE49-F238E27FC236}">
                <a16:creationId xmlns:a16="http://schemas.microsoft.com/office/drawing/2014/main" id="{92E9DB0B-9077-D203-7FE6-5988DC6DECE7}"/>
              </a:ext>
            </a:extLst>
          </p:cNvPr>
          <p:cNvSpPr>
            <a:spLocks noGrp="1"/>
          </p:cNvSpPr>
          <p:nvPr>
            <p:ph type="body" sz="quarter" idx="19"/>
          </p:nvPr>
        </p:nvSpPr>
        <p:spPr>
          <a:xfrm>
            <a:off x="814282" y="5021958"/>
            <a:ext cx="10563436" cy="360000"/>
          </a:xfrm>
          <a:prstGeom prst="rect">
            <a:avLst/>
          </a:prstGeom>
        </p:spPr>
        <p:txBody>
          <a:bodyPr lIns="0" tIns="0" rIns="0" bIns="0">
            <a:noAutofit/>
          </a:bodyPr>
          <a:lstStyle>
            <a:lvl1pPr marL="0" indent="0">
              <a:buNone/>
              <a:defRPr sz="2400" b="0"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3" name="テキスト プレースホルダー 12">
            <a:extLst>
              <a:ext uri="{FF2B5EF4-FFF2-40B4-BE49-F238E27FC236}">
                <a16:creationId xmlns:a16="http://schemas.microsoft.com/office/drawing/2014/main" id="{EE60B748-7DA5-28DA-6FDB-CC4794F43AE4}"/>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rgbClr val="013C85"/>
                </a:solidFill>
                <a:latin typeface="Yu Gothic Medium" panose="020B0400000000000000" pitchFamily="34" charset="-128"/>
                <a:ea typeface="Yu Gothic Medium" panose="020B0400000000000000" pitchFamily="34" charset="-128"/>
              </a:defRPr>
            </a:lvl1pPr>
          </a:lstStyle>
          <a:p>
            <a:pPr lvl="0"/>
            <a:r>
              <a:rPr kumimoji="1" lang="ja-JP" altLang="en-US" dirty="0"/>
              <a:t>マスター テキストの書式設定</a:t>
            </a:r>
          </a:p>
        </p:txBody>
      </p:sp>
    </p:spTree>
    <p:extLst>
      <p:ext uri="{BB962C8B-B14F-4D97-AF65-F5344CB8AC3E}">
        <p14:creationId xmlns:p14="http://schemas.microsoft.com/office/powerpoint/2010/main" val="18239994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6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裏表紙（BrandProm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022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fault Slide">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14975819-A316-47C0-B954-8510E4E4179D}"/>
              </a:ext>
            </a:extLst>
          </p:cNvPr>
          <p:cNvSpPr>
            <a:spLocks noGrp="1"/>
          </p:cNvSpPr>
          <p:nvPr>
            <p:ph type="title" hasCustomPrompt="1"/>
          </p:nvPr>
        </p:nvSpPr>
        <p:spPr>
          <a:xfrm>
            <a:off x="165567" y="152639"/>
            <a:ext cx="11871094" cy="376759"/>
          </a:xfrm>
          <a:prstGeom prst="rect">
            <a:avLst/>
          </a:prstGeom>
        </p:spPr>
        <p:txBody>
          <a:bodyPr lIns="36000" tIns="0" rIns="36000" bIns="0" anchor="ctr" anchorCtr="0"/>
          <a:lstStyle>
            <a:lvl1pPr algn="ctr">
              <a:defRPr lang="ja-JP" altLang="en-US" sz="2214" b="1" dirty="0">
                <a:solidFill>
                  <a:schemeClr val="tx2"/>
                </a:solidFill>
                <a:latin typeface="Poppins"/>
                <a:ea typeface="+mn-ea"/>
                <a:cs typeface="Poppins"/>
              </a:defRPr>
            </a:lvl1pPr>
          </a:lstStyle>
          <a:p>
            <a:pPr lvl="0"/>
            <a:r>
              <a:rPr lang="ja-JP" altLang="en-US" dirty="0"/>
              <a:t>サブタイトル</a:t>
            </a:r>
          </a:p>
        </p:txBody>
      </p:sp>
      <p:sp>
        <p:nvSpPr>
          <p:cNvPr id="4" name="四角形: 角を丸くする 3">
            <a:extLst>
              <a:ext uri="{FF2B5EF4-FFF2-40B4-BE49-F238E27FC236}">
                <a16:creationId xmlns:a16="http://schemas.microsoft.com/office/drawing/2014/main" id="{8AF8052F-BEE6-4CE2-A61B-CD5073D4F172}"/>
              </a:ext>
            </a:extLst>
          </p:cNvPr>
          <p:cNvSpPr/>
          <p:nvPr userDrawn="1"/>
        </p:nvSpPr>
        <p:spPr bwMode="auto">
          <a:xfrm>
            <a:off x="5649652" y="538746"/>
            <a:ext cx="914400" cy="72000"/>
          </a:xfrm>
          <a:prstGeom prst="roundRect">
            <a:avLst>
              <a:gd name="adj" fmla="val 50000"/>
            </a:avLst>
          </a:prstGeom>
          <a:solidFill>
            <a:schemeClr val="accent1"/>
          </a:solidFill>
          <a:ln w="9525" cap="flat" cmpd="sng" algn="ctr">
            <a:solidFill>
              <a:schemeClr val="accent1"/>
            </a:solidFill>
            <a:prstDash val="solid"/>
            <a:round/>
            <a:headEnd type="none" w="med" len="med"/>
            <a:tailEnd type="none" w="med" len="med"/>
          </a:ln>
          <a:effectLst/>
        </p:spPr>
        <p:txBody>
          <a:bodyPr lIns="35991" tIns="35991" rIns="35991" bIns="35991" rtlCol="0" anchor="ctr"/>
          <a:lstStyle/>
          <a:p>
            <a:pPr algn="ctr">
              <a:spcBef>
                <a:spcPct val="20000"/>
              </a:spcBef>
              <a:buClr>
                <a:schemeClr val="tx1"/>
              </a:buClr>
              <a:buSzPct val="100000"/>
            </a:pPr>
            <a:endParaRPr kumimoji="1" lang="ja-JP" altLang="en-US" sz="1100" kern="0" dirty="0">
              <a:solidFill>
                <a:srgbClr val="333333"/>
              </a:solidFill>
              <a:latin typeface="Meiryo UI" panose="020B0604030504040204" pitchFamily="50" charset="-128"/>
              <a:ea typeface="Meiryo UI" panose="020B0604030504040204" pitchFamily="50" charset="-128"/>
            </a:endParaRPr>
          </a:p>
        </p:txBody>
      </p:sp>
      <p:sp>
        <p:nvSpPr>
          <p:cNvPr id="5" name="テキスト プレースホルダー 5">
            <a:extLst>
              <a:ext uri="{FF2B5EF4-FFF2-40B4-BE49-F238E27FC236}">
                <a16:creationId xmlns:a16="http://schemas.microsoft.com/office/drawing/2014/main" id="{85BECA24-7141-4DA4-A29E-6CD055520553}"/>
              </a:ext>
            </a:extLst>
          </p:cNvPr>
          <p:cNvSpPr>
            <a:spLocks noGrp="1"/>
          </p:cNvSpPr>
          <p:nvPr>
            <p:ph type="body" sz="quarter" idx="13"/>
          </p:nvPr>
        </p:nvSpPr>
        <p:spPr>
          <a:xfrm>
            <a:off x="180673" y="728700"/>
            <a:ext cx="11855987" cy="4648670"/>
          </a:xfrm>
          <a:prstGeom prst="rect">
            <a:avLst/>
          </a:prstGeom>
        </p:spPr>
        <p:txBody>
          <a:bodyPr lIns="72000" tIns="72000" rIns="72000" bIns="72000" anchor="t"/>
          <a:lstStyle>
            <a:lvl1pPr marL="0" indent="0" algn="l">
              <a:buFontTx/>
              <a:buNone/>
              <a:defRPr sz="1477" b="1">
                <a:latin typeface="+mn-ea"/>
                <a:ea typeface="+mn-ea"/>
              </a:defRPr>
            </a:lvl1pPr>
            <a:lvl2pPr marL="441448" indent="-220725" algn="l">
              <a:buFont typeface="Wingdings" panose="05000000000000000000" pitchFamily="2" charset="2"/>
              <a:buChar char="p"/>
              <a:defRPr sz="1477">
                <a:latin typeface="+mn-ea"/>
                <a:ea typeface="+mn-ea"/>
              </a:defRPr>
            </a:lvl2pPr>
            <a:lvl3pPr marL="662172" indent="-220725" algn="l">
              <a:defRPr sz="1477">
                <a:latin typeface="+mn-ea"/>
                <a:ea typeface="+mn-ea"/>
              </a:defRPr>
            </a:lvl3pPr>
            <a:lvl4pPr marL="882896" indent="-220725" algn="l">
              <a:defRPr sz="1477">
                <a:latin typeface="+mn-ea"/>
                <a:ea typeface="+mn-ea"/>
              </a:defRPr>
            </a:lvl4pPr>
            <a:lvl5pPr marL="1103620" indent="-220725" algn="l">
              <a:buFont typeface="Arial" panose="020B0604020202020204" pitchFamily="34" charset="0"/>
              <a:buChar char="•"/>
              <a:defRPr sz="1477">
                <a:latin typeface="+mn-ea"/>
                <a:ea typeface="+mn-ea"/>
              </a:defRPr>
            </a:lvl5pPr>
          </a:lstStyle>
          <a:p>
            <a:pPr lvl="0"/>
            <a:r>
              <a:rPr lang="ja-JP" altLang="en-US" dirty="0"/>
              <a:t>マスター テキストの書式設定</a:t>
            </a:r>
            <a:endParaRPr lang="en-US" altLang="ja-JP" dirty="0"/>
          </a:p>
          <a:p>
            <a:pPr lvl="0"/>
            <a:endParaRPr lang="ja-JP" altLang="en-US"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a:p>
            <a:pPr lvl="0"/>
            <a:endParaRPr kumimoji="1" lang="ja-JP" altLang="en-US" dirty="0"/>
          </a:p>
        </p:txBody>
      </p:sp>
    </p:spTree>
    <p:extLst>
      <p:ext uri="{BB962C8B-B14F-4D97-AF65-F5344CB8AC3E}">
        <p14:creationId xmlns:p14="http://schemas.microsoft.com/office/powerpoint/2010/main" val="3616011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表紙（BrandProm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5207426" y="1989088"/>
            <a:ext cx="6170292" cy="1371445"/>
          </a:xfrm>
          <a:prstGeom prst="rect">
            <a:avLst/>
          </a:prstGeom>
        </p:spPr>
        <p:txBody>
          <a:bodyPr lIns="0" tIns="0" rIns="0" bIns="0" anchor="b">
            <a:normAutofit/>
          </a:bodyPr>
          <a:lstStyle>
            <a:lvl1pPr algn="l">
              <a:defRPr sz="3600" b="1" i="0" baseline="0">
                <a:solidFill>
                  <a:schemeClr val="bg2"/>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5205306" y="5470206"/>
            <a:ext cx="6172412" cy="360000"/>
          </a:xfrm>
          <a:prstGeom prst="rect">
            <a:avLst/>
          </a:prstGeom>
        </p:spPr>
        <p:txBody>
          <a:bodyPr lIns="0" tIns="0" rIns="0" bIns="0">
            <a:noAutofit/>
          </a:bodyPr>
          <a:lstStyle>
            <a:lvl1pPr marL="0" indent="0">
              <a:buNone/>
              <a:defRPr kumimoji="1" lang="ja-JP" altLang="en-US"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5205306" y="5930984"/>
            <a:ext cx="6172412" cy="360000"/>
          </a:xfrm>
          <a:prstGeom prst="rect">
            <a:avLst/>
          </a:prstGeom>
        </p:spPr>
        <p:txBody>
          <a:bodyPr lIns="0" tIns="0" rIns="0" bIns="0">
            <a:noAutofit/>
          </a:bodyPr>
          <a:lstStyle>
            <a:lvl1pPr marL="0" indent="0">
              <a:buNone/>
              <a:defRPr kumimoji="1" lang="ja-JP" altLang="en-US"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5205306" y="3453206"/>
            <a:ext cx="6172412" cy="947344"/>
          </a:xfrm>
          <a:prstGeom prst="rect">
            <a:avLst/>
          </a:prstGeom>
        </p:spPr>
        <p:txBody>
          <a:bodyPr lIns="0" tIns="0" rIns="0" bIns="0">
            <a:noAutofit/>
          </a:bodyPr>
          <a:lstStyle>
            <a:lvl1pPr marL="0" indent="0">
              <a:buNone/>
              <a:defRPr sz="2400" b="0" i="0" baseline="0">
                <a:solidFill>
                  <a:schemeClr val="bg2"/>
                </a:solidFill>
                <a:latin typeface="+mj-lt"/>
                <a:ea typeface="游ゴシック" panose="020B0400000000000000" pitchFamily="50" charset="-128"/>
              </a:defRPr>
            </a:lvl1pPr>
          </a:lstStyle>
          <a:p>
            <a:pPr lvl="0"/>
            <a:r>
              <a:rPr kumimoji="1" lang="ja-JP" altLang="en-US" dirty="0"/>
              <a:t>マスター テキストの書式設定</a:t>
            </a:r>
          </a:p>
        </p:txBody>
      </p:sp>
      <p:sp>
        <p:nvSpPr>
          <p:cNvPr id="7" name="テキスト プレースホルダー 12">
            <a:extLst>
              <a:ext uri="{FF2B5EF4-FFF2-40B4-BE49-F238E27FC236}">
                <a16:creationId xmlns:a16="http://schemas.microsoft.com/office/drawing/2014/main" id="{62007915-F4F5-B5F4-7D86-F096B722CDD5}"/>
              </a:ext>
            </a:extLst>
          </p:cNvPr>
          <p:cNvSpPr>
            <a:spLocks noGrp="1"/>
          </p:cNvSpPr>
          <p:nvPr>
            <p:ph type="body" sz="quarter" idx="16"/>
          </p:nvPr>
        </p:nvSpPr>
        <p:spPr>
          <a:xfrm>
            <a:off x="5205306" y="5021958"/>
            <a:ext cx="6172412" cy="360000"/>
          </a:xfrm>
          <a:prstGeom prst="rect">
            <a:avLst/>
          </a:prstGeom>
        </p:spPr>
        <p:txBody>
          <a:bodyPr lIns="0" tIns="0" rIns="0" bIns="0">
            <a:noAutofit/>
          </a:bodyPr>
          <a:lstStyle>
            <a:lvl1pPr marL="0" indent="0">
              <a:buNone/>
              <a:defRPr kumimoji="1" lang="ja-JP" altLang="en-US"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
        <p:nvSpPr>
          <p:cNvPr id="3" name="テキスト プレースホルダー 12">
            <a:extLst>
              <a:ext uri="{FF2B5EF4-FFF2-40B4-BE49-F238E27FC236}">
                <a16:creationId xmlns:a16="http://schemas.microsoft.com/office/drawing/2014/main" id="{EC5E5A87-055B-CC48-B155-1E58CEE1FD6B}"/>
              </a:ext>
            </a:extLst>
          </p:cNvPr>
          <p:cNvSpPr>
            <a:spLocks noGrp="1"/>
          </p:cNvSpPr>
          <p:nvPr>
            <p:ph type="body" sz="quarter" idx="17"/>
          </p:nvPr>
        </p:nvSpPr>
        <p:spPr>
          <a:xfrm>
            <a:off x="5205306" y="561890"/>
            <a:ext cx="4248976" cy="432000"/>
          </a:xfrm>
          <a:prstGeom prst="rect">
            <a:avLst/>
          </a:prstGeom>
        </p:spPr>
        <p:txBody>
          <a:bodyPr lIns="0" tIns="0" rIns="0" bIns="0">
            <a:noAutofit/>
          </a:bodyPr>
          <a:lstStyle>
            <a:lvl1pPr marL="0" indent="0">
              <a:buNone/>
              <a:defRPr kumimoji="1" lang="ja-JP" altLang="en-US" sz="2400" b="1"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Tree>
    <p:extLst>
      <p:ext uri="{BB962C8B-B14F-4D97-AF65-F5344CB8AC3E}">
        <p14:creationId xmlns:p14="http://schemas.microsoft.com/office/powerpoint/2010/main" val="331072386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次（BrandPromis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34B65B-0338-7BEC-DB85-C77E40F3B3AE}"/>
              </a:ext>
            </a:extLst>
          </p:cNvPr>
          <p:cNvSpPr>
            <a:spLocks noGrp="1"/>
          </p:cNvSpPr>
          <p:nvPr>
            <p:ph type="title" hasCustomPrompt="1"/>
          </p:nvPr>
        </p:nvSpPr>
        <p:spPr>
          <a:xfrm>
            <a:off x="396000" y="345600"/>
            <a:ext cx="9360000" cy="364947"/>
          </a:xfrm>
          <a:prstGeom prst="rect">
            <a:avLst/>
          </a:prstGeom>
        </p:spPr>
        <p:txBody>
          <a:bodyPr lIns="0" tIns="0" rIns="0" bIns="0"/>
          <a:lstStyle>
            <a:lvl1pPr>
              <a:defRPr kumimoji="1" lang="ja-JP" altLang="en-US" sz="2800" b="1" i="0" kern="1200" baseline="0" dirty="0">
                <a:solidFill>
                  <a:schemeClr val="bg2"/>
                </a:solidFill>
                <a:latin typeface="游ゴシック" panose="020B0400000000000000" pitchFamily="50" charset="-128"/>
                <a:ea typeface="游ゴシック" panose="020B0400000000000000" pitchFamily="50"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目次</a:t>
            </a:r>
          </a:p>
        </p:txBody>
      </p:sp>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baseline="0" dirty="0">
                <a:solidFill>
                  <a:schemeClr val="bg2"/>
                </a:solidFill>
                <a:latin typeface="游ゴシック" panose="020B0400000000000000" pitchFamily="50" charset="-128"/>
                <a:ea typeface="游ゴシック" panose="020B0400000000000000" pitchFamily="50" charset="-128"/>
              </a:rPr>
              <a:t>ⓒ ITOCHU Techno-Solutions Corporation</a:t>
            </a:r>
            <a:endParaRPr kumimoji="1" lang="ja-JP" altLang="en-US" sz="700" baseline="0">
              <a:solidFill>
                <a:schemeClr val="bg2"/>
              </a:solidFill>
              <a:latin typeface="游ゴシック" panose="020B0400000000000000" pitchFamily="50" charset="-128"/>
              <a:ea typeface="游ゴシック" panose="020B0400000000000000" pitchFamily="50" charset="-128"/>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baseline="0" smtClean="0">
                <a:solidFill>
                  <a:schemeClr val="bg2"/>
                </a:solidFill>
                <a:latin typeface="游ゴシック" panose="020B0400000000000000" pitchFamily="50" charset="-128"/>
                <a:ea typeface="游ゴシック" panose="020B0400000000000000" pitchFamily="50" charset="-128"/>
              </a:rPr>
              <a:pPr/>
              <a:t>‹#›</a:t>
            </a:fld>
            <a:endParaRPr kumimoji="1" lang="ja-JP" altLang="en-US" sz="1600" baseline="0">
              <a:solidFill>
                <a:schemeClr val="bg2"/>
              </a:solidFill>
              <a:latin typeface="游ゴシック" panose="020B0400000000000000" pitchFamily="50" charset="-128"/>
              <a:ea typeface="游ゴシック" panose="020B0400000000000000" pitchFamily="50" charset="-128"/>
            </a:endParaRPr>
          </a:p>
        </p:txBody>
      </p:sp>
      <p:sp>
        <p:nvSpPr>
          <p:cNvPr id="3" name="テキスト プレースホルダー 12">
            <a:extLst>
              <a:ext uri="{FF2B5EF4-FFF2-40B4-BE49-F238E27FC236}">
                <a16:creationId xmlns:a16="http://schemas.microsoft.com/office/drawing/2014/main" id="{BFF33CFC-0549-1543-73EC-446B3C671DD5}"/>
              </a:ext>
            </a:extLst>
          </p:cNvPr>
          <p:cNvSpPr>
            <a:spLocks noGrp="1"/>
          </p:cNvSpPr>
          <p:nvPr>
            <p:ph type="body" sz="quarter" idx="17" hasCustomPrompt="1"/>
          </p:nvPr>
        </p:nvSpPr>
        <p:spPr>
          <a:xfrm>
            <a:off x="814282" y="1736726"/>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5" name="テキスト プレースホルダー 12">
            <a:extLst>
              <a:ext uri="{FF2B5EF4-FFF2-40B4-BE49-F238E27FC236}">
                <a16:creationId xmlns:a16="http://schemas.microsoft.com/office/drawing/2014/main" id="{C2D53A55-D2D1-2FC9-17CB-D037E0C36CDA}"/>
              </a:ext>
            </a:extLst>
          </p:cNvPr>
          <p:cNvSpPr>
            <a:spLocks noGrp="1"/>
          </p:cNvSpPr>
          <p:nvPr>
            <p:ph type="body" sz="quarter" idx="19" hasCustomPrompt="1"/>
          </p:nvPr>
        </p:nvSpPr>
        <p:spPr>
          <a:xfrm>
            <a:off x="1301001" y="1736726"/>
            <a:ext cx="4571687" cy="663575"/>
          </a:xfrm>
          <a:prstGeom prst="rect">
            <a:avLst/>
          </a:prstGeom>
        </p:spPr>
        <p:txBody>
          <a:bodyPr lIns="0" tIns="0" rIns="0" bIns="0">
            <a:noAutofit/>
          </a:bodyPr>
          <a:lstStyle>
            <a:lvl1pPr marL="0" indent="0" defTabSz="479968">
              <a:buFont typeface="Arial" panose="020B0604020202020204" pitchFamily="34" charset="0"/>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vl2pPr marL="457170" indent="0">
              <a:buNone/>
              <a:defRPr>
                <a:solidFill>
                  <a:schemeClr val="bg1"/>
                </a:solidFill>
              </a:defRPr>
            </a:lvl2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9" name="テキスト プレースホルダー 12">
            <a:extLst>
              <a:ext uri="{FF2B5EF4-FFF2-40B4-BE49-F238E27FC236}">
                <a16:creationId xmlns:a16="http://schemas.microsoft.com/office/drawing/2014/main" id="{5BBBF76E-4B32-365C-5F2B-2ED1F2568EED}"/>
              </a:ext>
            </a:extLst>
          </p:cNvPr>
          <p:cNvSpPr>
            <a:spLocks noGrp="1"/>
          </p:cNvSpPr>
          <p:nvPr>
            <p:ph type="body" sz="quarter" idx="20" hasCustomPrompt="1"/>
          </p:nvPr>
        </p:nvSpPr>
        <p:spPr>
          <a:xfrm>
            <a:off x="814282" y="2659773"/>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0" name="テキスト プレースホルダー 12">
            <a:extLst>
              <a:ext uri="{FF2B5EF4-FFF2-40B4-BE49-F238E27FC236}">
                <a16:creationId xmlns:a16="http://schemas.microsoft.com/office/drawing/2014/main" id="{72219218-2BF5-6F59-A39D-2D14AA64DB44}"/>
              </a:ext>
            </a:extLst>
          </p:cNvPr>
          <p:cNvSpPr>
            <a:spLocks noGrp="1"/>
          </p:cNvSpPr>
          <p:nvPr>
            <p:ph type="body" sz="quarter" idx="21"/>
          </p:nvPr>
        </p:nvSpPr>
        <p:spPr>
          <a:xfrm>
            <a:off x="1301001" y="2659773"/>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1" name="テキスト プレースホルダー 12">
            <a:extLst>
              <a:ext uri="{FF2B5EF4-FFF2-40B4-BE49-F238E27FC236}">
                <a16:creationId xmlns:a16="http://schemas.microsoft.com/office/drawing/2014/main" id="{EE512878-A966-CEA2-FC3B-8C9E8A1CB1ED}"/>
              </a:ext>
            </a:extLst>
          </p:cNvPr>
          <p:cNvSpPr>
            <a:spLocks noGrp="1"/>
          </p:cNvSpPr>
          <p:nvPr>
            <p:ph type="body" sz="quarter" idx="22" hasCustomPrompt="1"/>
          </p:nvPr>
        </p:nvSpPr>
        <p:spPr>
          <a:xfrm>
            <a:off x="814282" y="3569588"/>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2" name="テキスト プレースホルダー 12">
            <a:extLst>
              <a:ext uri="{FF2B5EF4-FFF2-40B4-BE49-F238E27FC236}">
                <a16:creationId xmlns:a16="http://schemas.microsoft.com/office/drawing/2014/main" id="{F7FAB665-AC8F-2C72-C947-3AB07CC1FA94}"/>
              </a:ext>
            </a:extLst>
          </p:cNvPr>
          <p:cNvSpPr>
            <a:spLocks noGrp="1"/>
          </p:cNvSpPr>
          <p:nvPr>
            <p:ph type="body" sz="quarter" idx="23"/>
          </p:nvPr>
        </p:nvSpPr>
        <p:spPr>
          <a:xfrm>
            <a:off x="1301001" y="3569588"/>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3" name="テキスト プレースホルダー 12">
            <a:extLst>
              <a:ext uri="{FF2B5EF4-FFF2-40B4-BE49-F238E27FC236}">
                <a16:creationId xmlns:a16="http://schemas.microsoft.com/office/drawing/2014/main" id="{8B6417D6-654D-3B96-1007-DEAECEFD0C52}"/>
              </a:ext>
            </a:extLst>
          </p:cNvPr>
          <p:cNvSpPr>
            <a:spLocks noGrp="1"/>
          </p:cNvSpPr>
          <p:nvPr>
            <p:ph type="body" sz="quarter" idx="24" hasCustomPrompt="1"/>
          </p:nvPr>
        </p:nvSpPr>
        <p:spPr>
          <a:xfrm>
            <a:off x="814282" y="4482833"/>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4" name="テキスト プレースホルダー 12">
            <a:extLst>
              <a:ext uri="{FF2B5EF4-FFF2-40B4-BE49-F238E27FC236}">
                <a16:creationId xmlns:a16="http://schemas.microsoft.com/office/drawing/2014/main" id="{5B1B1BFE-AB5A-3082-779B-03D370242C9B}"/>
              </a:ext>
            </a:extLst>
          </p:cNvPr>
          <p:cNvSpPr>
            <a:spLocks noGrp="1"/>
          </p:cNvSpPr>
          <p:nvPr>
            <p:ph type="body" sz="quarter" idx="25"/>
          </p:nvPr>
        </p:nvSpPr>
        <p:spPr>
          <a:xfrm>
            <a:off x="1301001" y="4482833"/>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5" name="テキスト プレースホルダー 12">
            <a:extLst>
              <a:ext uri="{FF2B5EF4-FFF2-40B4-BE49-F238E27FC236}">
                <a16:creationId xmlns:a16="http://schemas.microsoft.com/office/drawing/2014/main" id="{79263F1A-F880-AF75-7AC3-3F6C23F71974}"/>
              </a:ext>
            </a:extLst>
          </p:cNvPr>
          <p:cNvSpPr>
            <a:spLocks noGrp="1"/>
          </p:cNvSpPr>
          <p:nvPr>
            <p:ph type="body" sz="quarter" idx="26" hasCustomPrompt="1"/>
          </p:nvPr>
        </p:nvSpPr>
        <p:spPr>
          <a:xfrm>
            <a:off x="6233990" y="1736726"/>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6" name="テキスト プレースホルダー 12">
            <a:extLst>
              <a:ext uri="{FF2B5EF4-FFF2-40B4-BE49-F238E27FC236}">
                <a16:creationId xmlns:a16="http://schemas.microsoft.com/office/drawing/2014/main" id="{C6202829-8413-3616-0EEE-5C30E27A25CD}"/>
              </a:ext>
            </a:extLst>
          </p:cNvPr>
          <p:cNvSpPr>
            <a:spLocks noGrp="1"/>
          </p:cNvSpPr>
          <p:nvPr>
            <p:ph type="body" sz="quarter" idx="27"/>
          </p:nvPr>
        </p:nvSpPr>
        <p:spPr>
          <a:xfrm>
            <a:off x="6720709" y="1736726"/>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7" name="テキスト プレースホルダー 12">
            <a:extLst>
              <a:ext uri="{FF2B5EF4-FFF2-40B4-BE49-F238E27FC236}">
                <a16:creationId xmlns:a16="http://schemas.microsoft.com/office/drawing/2014/main" id="{44A1FB7E-AF88-C752-6C70-639109338AE7}"/>
              </a:ext>
            </a:extLst>
          </p:cNvPr>
          <p:cNvSpPr>
            <a:spLocks noGrp="1"/>
          </p:cNvSpPr>
          <p:nvPr>
            <p:ph type="body" sz="quarter" idx="28" hasCustomPrompt="1"/>
          </p:nvPr>
        </p:nvSpPr>
        <p:spPr>
          <a:xfrm>
            <a:off x="6233990" y="2659773"/>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18" name="テキスト プレースホルダー 12">
            <a:extLst>
              <a:ext uri="{FF2B5EF4-FFF2-40B4-BE49-F238E27FC236}">
                <a16:creationId xmlns:a16="http://schemas.microsoft.com/office/drawing/2014/main" id="{C05BF193-6E26-AC8C-89E9-EFD28A7B291A}"/>
              </a:ext>
            </a:extLst>
          </p:cNvPr>
          <p:cNvSpPr>
            <a:spLocks noGrp="1"/>
          </p:cNvSpPr>
          <p:nvPr>
            <p:ph type="body" sz="quarter" idx="29"/>
          </p:nvPr>
        </p:nvSpPr>
        <p:spPr>
          <a:xfrm>
            <a:off x="6720709" y="2659773"/>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19" name="テキスト プレースホルダー 12">
            <a:extLst>
              <a:ext uri="{FF2B5EF4-FFF2-40B4-BE49-F238E27FC236}">
                <a16:creationId xmlns:a16="http://schemas.microsoft.com/office/drawing/2014/main" id="{96D897ED-6C29-32CC-9E0C-A98B237197E4}"/>
              </a:ext>
            </a:extLst>
          </p:cNvPr>
          <p:cNvSpPr>
            <a:spLocks noGrp="1"/>
          </p:cNvSpPr>
          <p:nvPr>
            <p:ph type="body" sz="quarter" idx="30" hasCustomPrompt="1"/>
          </p:nvPr>
        </p:nvSpPr>
        <p:spPr>
          <a:xfrm>
            <a:off x="6233990" y="3569588"/>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20" name="テキスト プレースホルダー 12">
            <a:extLst>
              <a:ext uri="{FF2B5EF4-FFF2-40B4-BE49-F238E27FC236}">
                <a16:creationId xmlns:a16="http://schemas.microsoft.com/office/drawing/2014/main" id="{9E7B7369-4B53-4C54-006E-CB7B544D3422}"/>
              </a:ext>
            </a:extLst>
          </p:cNvPr>
          <p:cNvSpPr>
            <a:spLocks noGrp="1"/>
          </p:cNvSpPr>
          <p:nvPr>
            <p:ph type="body" sz="quarter" idx="31"/>
          </p:nvPr>
        </p:nvSpPr>
        <p:spPr>
          <a:xfrm>
            <a:off x="6720709" y="3569588"/>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
        <p:nvSpPr>
          <p:cNvPr id="21" name="テキスト プレースホルダー 12">
            <a:extLst>
              <a:ext uri="{FF2B5EF4-FFF2-40B4-BE49-F238E27FC236}">
                <a16:creationId xmlns:a16="http://schemas.microsoft.com/office/drawing/2014/main" id="{0DBEA6BB-E5A1-EACF-2B35-FD0DEC242151}"/>
              </a:ext>
            </a:extLst>
          </p:cNvPr>
          <p:cNvSpPr>
            <a:spLocks noGrp="1"/>
          </p:cNvSpPr>
          <p:nvPr>
            <p:ph type="body" sz="quarter" idx="32" hasCustomPrompt="1"/>
          </p:nvPr>
        </p:nvSpPr>
        <p:spPr>
          <a:xfrm>
            <a:off x="6233990" y="4482833"/>
            <a:ext cx="468000" cy="663575"/>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p:txBody>
      </p:sp>
      <p:sp>
        <p:nvSpPr>
          <p:cNvPr id="22" name="テキスト プレースホルダー 12">
            <a:extLst>
              <a:ext uri="{FF2B5EF4-FFF2-40B4-BE49-F238E27FC236}">
                <a16:creationId xmlns:a16="http://schemas.microsoft.com/office/drawing/2014/main" id="{12D47016-60C8-2B2D-D9C9-E5162F8B9D95}"/>
              </a:ext>
            </a:extLst>
          </p:cNvPr>
          <p:cNvSpPr>
            <a:spLocks noGrp="1"/>
          </p:cNvSpPr>
          <p:nvPr>
            <p:ph type="body" sz="quarter" idx="33"/>
          </p:nvPr>
        </p:nvSpPr>
        <p:spPr>
          <a:xfrm>
            <a:off x="6720709" y="4482833"/>
            <a:ext cx="4571687" cy="663575"/>
          </a:xfrm>
          <a:prstGeom prst="rect">
            <a:avLst/>
          </a:prstGeom>
        </p:spPr>
        <p:txBody>
          <a:bodyPr lIns="0" tIns="0" rIns="0" bIns="0">
            <a:noAutofit/>
          </a:bodyPr>
          <a:lstStyle>
            <a:lvl1pPr marL="0" indent="0" defTabSz="479968">
              <a:buNone/>
              <a:defRPr kumimoji="1" lang="en-US" altLang="ja-JP" sz="2400" b="0" i="0" kern="1200" dirty="0">
                <a:solidFill>
                  <a:schemeClr val="bg1"/>
                </a:solidFill>
                <a:latin typeface="Yu Gothic Medium" panose="020B0400000000000000" pitchFamily="34" charset="-128"/>
                <a:ea typeface="Yu Gothic Medium" panose="020B0400000000000000" pitchFamily="34" charset="-128"/>
                <a:cs typeface="+mn-cs"/>
              </a:defRPr>
            </a:lvl1pPr>
          </a:lstStyle>
          <a:p>
            <a:pPr marL="0" lvl="0" indent="0" algn="l" defTabSz="479968"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endParaRPr kumimoji="1" lang="en-US" altLang="ja-JP" dirty="0"/>
          </a:p>
        </p:txBody>
      </p:sp>
    </p:spTree>
    <p:extLst>
      <p:ext uri="{BB962C8B-B14F-4D97-AF65-F5344CB8AC3E}">
        <p14:creationId xmlns:p14="http://schemas.microsoft.com/office/powerpoint/2010/main" val="52040208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次（BrandPromis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A3ADD520-9AEF-F30E-D910-19A35551EA38}"/>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baseline="0" dirty="0">
                <a:solidFill>
                  <a:schemeClr val="bg2"/>
                </a:solidFill>
                <a:latin typeface="游ゴシック" panose="020B0400000000000000" pitchFamily="50" charset="-128"/>
                <a:ea typeface="游ゴシック" panose="020B0400000000000000" pitchFamily="50" charset="-128"/>
              </a:rPr>
              <a:t>ⓒ ITOCHU Techno-Solutions Corporation</a:t>
            </a:r>
            <a:endParaRPr kumimoji="1" lang="ja-JP" altLang="en-US" sz="700" baseline="0">
              <a:solidFill>
                <a:schemeClr val="bg2"/>
              </a:solidFill>
              <a:latin typeface="游ゴシック" panose="020B0400000000000000" pitchFamily="50" charset="-128"/>
              <a:ea typeface="游ゴシック" panose="020B0400000000000000" pitchFamily="50" charset="-128"/>
            </a:endParaRPr>
          </a:p>
        </p:txBody>
      </p:sp>
      <p:sp>
        <p:nvSpPr>
          <p:cNvPr id="10" name="Slide Number Placeholder 5">
            <a:extLst>
              <a:ext uri="{FF2B5EF4-FFF2-40B4-BE49-F238E27FC236}">
                <a16:creationId xmlns:a16="http://schemas.microsoft.com/office/drawing/2014/main" id="{C4B143FC-CABC-9641-1F86-03195F7275A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baseline="0" smtClean="0">
                <a:solidFill>
                  <a:schemeClr val="bg2"/>
                </a:solidFill>
                <a:latin typeface="游ゴシック" panose="020B0400000000000000" pitchFamily="50" charset="-128"/>
                <a:ea typeface="游ゴシック" panose="020B0400000000000000" pitchFamily="50" charset="-128"/>
              </a:rPr>
              <a:pPr/>
              <a:t>‹#›</a:t>
            </a:fld>
            <a:endParaRPr kumimoji="1" lang="ja-JP" altLang="en-US" sz="1600" baseline="0">
              <a:solidFill>
                <a:schemeClr val="bg2"/>
              </a:solidFill>
              <a:latin typeface="游ゴシック" panose="020B0400000000000000" pitchFamily="50" charset="-128"/>
              <a:ea typeface="游ゴシック" panose="020B0400000000000000" pitchFamily="50" charset="-128"/>
            </a:endParaRPr>
          </a:p>
        </p:txBody>
      </p:sp>
      <p:sp>
        <p:nvSpPr>
          <p:cNvPr id="3" name="テキスト プレースホルダー 12">
            <a:extLst>
              <a:ext uri="{FF2B5EF4-FFF2-40B4-BE49-F238E27FC236}">
                <a16:creationId xmlns:a16="http://schemas.microsoft.com/office/drawing/2014/main" id="{999A443F-732A-B472-701F-E3FCA360DEE2}"/>
              </a:ext>
            </a:extLst>
          </p:cNvPr>
          <p:cNvSpPr>
            <a:spLocks noGrp="1"/>
          </p:cNvSpPr>
          <p:nvPr>
            <p:ph type="body" sz="quarter" idx="15" hasCustomPrompt="1"/>
          </p:nvPr>
        </p:nvSpPr>
        <p:spPr>
          <a:xfrm>
            <a:off x="5215021" y="1736725"/>
            <a:ext cx="540000" cy="3125834"/>
          </a:xfrm>
          <a:prstGeom prst="rect">
            <a:avLst/>
          </a:prstGeom>
        </p:spPr>
        <p:txBody>
          <a:bodyPr lIns="0" tIns="0" rIns="0" bIns="0">
            <a:noAutofit/>
          </a:bodyPr>
          <a:lstStyle>
            <a:lvl1pPr marL="0" indent="0" defTabSz="479968">
              <a:buNone/>
              <a:defRPr sz="2400" b="1" i="0" baseline="0">
                <a:solidFill>
                  <a:schemeClr val="bg2"/>
                </a:solidFill>
                <a:latin typeface="游ゴシック" panose="020B0400000000000000" pitchFamily="50" charset="-128"/>
                <a:ea typeface="游ゴシック" panose="020B0400000000000000" pitchFamily="50"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4" name="テキスト プレースホルダー 12">
            <a:extLst>
              <a:ext uri="{FF2B5EF4-FFF2-40B4-BE49-F238E27FC236}">
                <a16:creationId xmlns:a16="http://schemas.microsoft.com/office/drawing/2014/main" id="{F23E55FC-F091-22F3-23B3-53139762959B}"/>
              </a:ext>
            </a:extLst>
          </p:cNvPr>
          <p:cNvSpPr>
            <a:spLocks noGrp="1"/>
          </p:cNvSpPr>
          <p:nvPr>
            <p:ph type="body" sz="quarter" idx="17"/>
          </p:nvPr>
        </p:nvSpPr>
        <p:spPr>
          <a:xfrm>
            <a:off x="5797530" y="1736725"/>
            <a:ext cx="5580188" cy="3125834"/>
          </a:xfrm>
          <a:prstGeom prst="rect">
            <a:avLst/>
          </a:prstGeom>
        </p:spPr>
        <p:txBody>
          <a:bodyPr lIns="0" tIns="0" rIns="0" bIns="0">
            <a:noAutofit/>
          </a:bodyPr>
          <a:lstStyle>
            <a:lvl1pPr marL="0" indent="0" defTabSz="479968">
              <a:buClr>
                <a:schemeClr val="bg1"/>
              </a:buClr>
              <a:buFontTx/>
              <a:buNone/>
              <a:defRPr sz="2400" b="0" i="0" baseline="0">
                <a:solidFill>
                  <a:schemeClr val="bg2"/>
                </a:solidFill>
                <a:latin typeface="游ゴシック" panose="020B0400000000000000" pitchFamily="50" charset="-128"/>
                <a:ea typeface="游ゴシック" panose="020B0400000000000000" pitchFamily="50" charset="-128"/>
              </a:defRPr>
            </a:lvl1pPr>
          </a:lstStyle>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p:txBody>
      </p:sp>
      <p:sp>
        <p:nvSpPr>
          <p:cNvPr id="6" name="タイトル 1">
            <a:extLst>
              <a:ext uri="{FF2B5EF4-FFF2-40B4-BE49-F238E27FC236}">
                <a16:creationId xmlns:a16="http://schemas.microsoft.com/office/drawing/2014/main" id="{7A730699-D02B-17D3-E676-0A461999EAF2}"/>
              </a:ext>
            </a:extLst>
          </p:cNvPr>
          <p:cNvSpPr>
            <a:spLocks noGrp="1"/>
          </p:cNvSpPr>
          <p:nvPr>
            <p:ph type="title" hasCustomPrompt="1"/>
          </p:nvPr>
        </p:nvSpPr>
        <p:spPr>
          <a:xfrm>
            <a:off x="396000" y="345600"/>
            <a:ext cx="9360000" cy="364947"/>
          </a:xfrm>
          <a:prstGeom prst="rect">
            <a:avLst/>
          </a:prstGeom>
        </p:spPr>
        <p:txBody>
          <a:bodyPr lIns="0" tIns="0" rIns="0" bIns="0"/>
          <a:lstStyle>
            <a:lvl1pPr>
              <a:defRPr kumimoji="1" lang="ja-JP" altLang="en-US" sz="2800" b="1" i="0" kern="1200" baseline="0" dirty="0">
                <a:solidFill>
                  <a:schemeClr val="bg2"/>
                </a:solidFill>
                <a:latin typeface="游ゴシック" panose="020B0400000000000000" pitchFamily="50" charset="-128"/>
                <a:ea typeface="游ゴシック" panose="020B0400000000000000" pitchFamily="50"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目次</a:t>
            </a:r>
          </a:p>
        </p:txBody>
      </p:sp>
    </p:spTree>
    <p:extLst>
      <p:ext uri="{BB962C8B-B14F-4D97-AF65-F5344CB8AC3E}">
        <p14:creationId xmlns:p14="http://schemas.microsoft.com/office/powerpoint/2010/main" val="2363815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ページ（BrandPromis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8AE19E5A-C399-4861-2D7D-879AA1F0C84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baseline="0" dirty="0">
                <a:solidFill>
                  <a:schemeClr val="bg2"/>
                </a:solidFill>
                <a:latin typeface="游ゴシック" panose="020B0400000000000000" pitchFamily="50" charset="-128"/>
                <a:ea typeface="游ゴシック" panose="020B0400000000000000" pitchFamily="50" charset="-128"/>
              </a:rPr>
              <a:t>ⓒ ITOCHU Techno-Solutions Corporation</a:t>
            </a:r>
            <a:endParaRPr kumimoji="1" lang="ja-JP" altLang="en-US" sz="700" baseline="0">
              <a:solidFill>
                <a:schemeClr val="bg2"/>
              </a:solidFill>
              <a:latin typeface="游ゴシック" panose="020B0400000000000000" pitchFamily="50" charset="-128"/>
              <a:ea typeface="游ゴシック" panose="020B0400000000000000" pitchFamily="50" charset="-128"/>
            </a:endParaRPr>
          </a:p>
        </p:txBody>
      </p:sp>
      <p:sp>
        <p:nvSpPr>
          <p:cNvPr id="8" name="Slide Number Placeholder 5">
            <a:extLst>
              <a:ext uri="{FF2B5EF4-FFF2-40B4-BE49-F238E27FC236}">
                <a16:creationId xmlns:a16="http://schemas.microsoft.com/office/drawing/2014/main" id="{5B88EED6-B583-2F6F-A5EB-452C22B7FA9E}"/>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baseline="0" smtClean="0">
                <a:solidFill>
                  <a:schemeClr val="bg2"/>
                </a:solidFill>
                <a:latin typeface="游ゴシック" panose="020B0400000000000000" pitchFamily="50" charset="-128"/>
                <a:ea typeface="游ゴシック" panose="020B0400000000000000" pitchFamily="50" charset="-128"/>
              </a:rPr>
              <a:pPr/>
              <a:t>‹#›</a:t>
            </a:fld>
            <a:endParaRPr kumimoji="1" lang="ja-JP" altLang="en-US" sz="1600" baseline="0">
              <a:solidFill>
                <a:schemeClr val="bg2"/>
              </a:solidFill>
              <a:latin typeface="游ゴシック" panose="020B0400000000000000" pitchFamily="50" charset="-128"/>
              <a:ea typeface="游ゴシック" panose="020B0400000000000000" pitchFamily="50" charset="-128"/>
            </a:endParaRPr>
          </a:p>
        </p:txBody>
      </p:sp>
      <p:sp>
        <p:nvSpPr>
          <p:cNvPr id="3" name="Title 1">
            <a:extLst>
              <a:ext uri="{FF2B5EF4-FFF2-40B4-BE49-F238E27FC236}">
                <a16:creationId xmlns:a16="http://schemas.microsoft.com/office/drawing/2014/main" id="{FEF48B94-E222-7D77-2CFF-9E2FB718F00A}"/>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baseline="0">
                <a:solidFill>
                  <a:schemeClr val="bg2"/>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
        <p:nvSpPr>
          <p:cNvPr id="5" name="テキスト プレースホルダー 12">
            <a:extLst>
              <a:ext uri="{FF2B5EF4-FFF2-40B4-BE49-F238E27FC236}">
                <a16:creationId xmlns:a16="http://schemas.microsoft.com/office/drawing/2014/main" id="{8F53CC41-86F1-5FEB-59ED-3C83DAC49FB2}"/>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kumimoji="1" lang="ja-JP" altLang="en-US" sz="24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Tree>
    <p:extLst>
      <p:ext uri="{BB962C8B-B14F-4D97-AF65-F5344CB8AC3E}">
        <p14:creationId xmlns:p14="http://schemas.microsoft.com/office/powerpoint/2010/main" val="70923826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ページ（BrandPromis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テキスト プレースホルダー 12">
            <a:extLst>
              <a:ext uri="{FF2B5EF4-FFF2-40B4-BE49-F238E27FC236}">
                <a16:creationId xmlns:a16="http://schemas.microsoft.com/office/drawing/2014/main" id="{B49D2075-5F46-8658-D08C-83AAD1EE03E9}"/>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kumimoji="1" lang="ja-JP" altLang="en-US" sz="2400" kern="1200" dirty="0">
                <a:solidFill>
                  <a:schemeClr val="bg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マスター テキストの書式設定</a:t>
            </a:r>
          </a:p>
        </p:txBody>
      </p:sp>
      <p:sp>
        <p:nvSpPr>
          <p:cNvPr id="8" name="Title 1">
            <a:extLst>
              <a:ext uri="{FF2B5EF4-FFF2-40B4-BE49-F238E27FC236}">
                <a16:creationId xmlns:a16="http://schemas.microsoft.com/office/drawing/2014/main" id="{4B3C6615-4460-A918-DCD4-E3A933B13474}"/>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baseline="0">
                <a:solidFill>
                  <a:schemeClr val="bg2"/>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
        <p:nvSpPr>
          <p:cNvPr id="2" name="Slide Number Placeholder 5">
            <a:extLst>
              <a:ext uri="{FF2B5EF4-FFF2-40B4-BE49-F238E27FC236}">
                <a16:creationId xmlns:a16="http://schemas.microsoft.com/office/drawing/2014/main" id="{8A4F962E-989C-44C8-D7C4-364E76AA8CE8}"/>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baseline="0" smtClean="0">
                <a:solidFill>
                  <a:schemeClr val="bg2"/>
                </a:solidFill>
                <a:latin typeface="游ゴシック" panose="020B0400000000000000" pitchFamily="50" charset="-128"/>
                <a:ea typeface="游ゴシック" panose="020B0400000000000000" pitchFamily="50" charset="-128"/>
              </a:rPr>
              <a:pPr/>
              <a:t>‹#›</a:t>
            </a:fld>
            <a:endParaRPr kumimoji="1" lang="ja-JP" altLang="en-US" sz="1600" baseline="0">
              <a:solidFill>
                <a:schemeClr val="bg2"/>
              </a:solidFill>
              <a:latin typeface="游ゴシック" panose="020B0400000000000000" pitchFamily="50" charset="-128"/>
              <a:ea typeface="游ゴシック" panose="020B0400000000000000" pitchFamily="50" charset="-128"/>
            </a:endParaRPr>
          </a:p>
        </p:txBody>
      </p:sp>
      <p:sp>
        <p:nvSpPr>
          <p:cNvPr id="3" name="Date Placeholder 3">
            <a:extLst>
              <a:ext uri="{FF2B5EF4-FFF2-40B4-BE49-F238E27FC236}">
                <a16:creationId xmlns:a16="http://schemas.microsoft.com/office/drawing/2014/main" id="{59873948-0703-919A-CCC3-D30E5E5D2DAB}"/>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baseline="0" dirty="0">
                <a:solidFill>
                  <a:schemeClr val="bg2"/>
                </a:solidFill>
                <a:latin typeface="游ゴシック" panose="020B0400000000000000" pitchFamily="50" charset="-128"/>
                <a:ea typeface="游ゴシック" panose="020B0400000000000000" pitchFamily="50" charset="-128"/>
              </a:rPr>
              <a:t>ⓒ ITOCHU Techno-Solutions Corporation</a:t>
            </a:r>
            <a:endParaRPr kumimoji="1" lang="ja-JP" altLang="en-US" sz="700" baseline="0">
              <a:solidFill>
                <a:schemeClr val="bg2"/>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91478336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本文ページ（BrandPromise）1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675AF0F-7B87-9248-402A-36410A0B8967}"/>
              </a:ext>
            </a:extLst>
          </p:cNvPr>
          <p:cNvSpPr>
            <a:spLocks noGrp="1"/>
          </p:cNvSpPr>
          <p:nvPr>
            <p:ph type="title" hasCustomPrompt="1"/>
          </p:nvPr>
        </p:nvSpPr>
        <p:spPr>
          <a:xfrm>
            <a:off x="399600" y="349200"/>
            <a:ext cx="9358425" cy="430371"/>
          </a:xfrm>
          <a:prstGeom prst="rect">
            <a:avLst/>
          </a:prstGeom>
        </p:spPr>
        <p:txBody>
          <a:bodyPr lIns="0" tIns="0" rIns="0"/>
          <a:lstStyle>
            <a:lvl1pPr>
              <a:defRPr kumimoji="1" lang="ja-JP" altLang="en-US" sz="2800" b="1" i="0" kern="1200" dirty="0">
                <a:solidFill>
                  <a:schemeClr val="bg2"/>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
        <p:nvSpPr>
          <p:cNvPr id="2" name="Date Placeholder 3">
            <a:extLst>
              <a:ext uri="{FF2B5EF4-FFF2-40B4-BE49-F238E27FC236}">
                <a16:creationId xmlns:a16="http://schemas.microsoft.com/office/drawing/2014/main" id="{2D05F00B-A01F-4E34-DFB1-FFDA344A1B1F}"/>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2"/>
                </a:solidFill>
              </a:rPr>
              <a:t>ⓒ ITOCHU Techno-Solutions Corporation</a:t>
            </a:r>
            <a:endParaRPr kumimoji="1" lang="ja-JP" altLang="en-US" sz="700">
              <a:solidFill>
                <a:schemeClr val="bg2"/>
              </a:solidFill>
            </a:endParaRPr>
          </a:p>
        </p:txBody>
      </p:sp>
      <p:sp>
        <p:nvSpPr>
          <p:cNvPr id="5" name="Slide Number Placeholder 5">
            <a:extLst>
              <a:ext uri="{FF2B5EF4-FFF2-40B4-BE49-F238E27FC236}">
                <a16:creationId xmlns:a16="http://schemas.microsoft.com/office/drawing/2014/main" id="{88415C5B-2E93-D069-B675-2017D40F575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2"/>
                </a:solidFill>
              </a:rPr>
              <a:pPr/>
              <a:t>‹#›</a:t>
            </a:fld>
            <a:endParaRPr kumimoji="1" lang="ja-JP" altLang="en-US" sz="1600">
              <a:solidFill>
                <a:schemeClr val="bg2"/>
              </a:solidFill>
            </a:endParaRPr>
          </a:p>
        </p:txBody>
      </p:sp>
      <p:sp>
        <p:nvSpPr>
          <p:cNvPr id="9" name="テキスト プレースホルダー 12">
            <a:extLst>
              <a:ext uri="{FF2B5EF4-FFF2-40B4-BE49-F238E27FC236}">
                <a16:creationId xmlns:a16="http://schemas.microsoft.com/office/drawing/2014/main" id="{595AE3B8-559D-4355-5E2D-72148584185D}"/>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180975" indent="-180975" defTabSz="479968">
              <a:buFont typeface="Arial" panose="020B0604020202020204" pitchFamily="34" charset="0"/>
              <a:buChar char="•"/>
              <a:tabLst/>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Tree>
    <p:extLst>
      <p:ext uri="{BB962C8B-B14F-4D97-AF65-F5344CB8AC3E}">
        <p14:creationId xmlns:p14="http://schemas.microsoft.com/office/powerpoint/2010/main" val="271253697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本文ページ（BrandPromise）1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テキスト プレースホルダー 12">
            <a:extLst>
              <a:ext uri="{FF2B5EF4-FFF2-40B4-BE49-F238E27FC236}">
                <a16:creationId xmlns:a16="http://schemas.microsoft.com/office/drawing/2014/main" id="{DBD829DC-0049-3F39-DBDB-7DA5131862B2}"/>
              </a:ext>
            </a:extLst>
          </p:cNvPr>
          <p:cNvSpPr>
            <a:spLocks noGrp="1"/>
          </p:cNvSpPr>
          <p:nvPr>
            <p:ph type="body" sz="quarter" idx="15" hasCustomPrompt="1"/>
          </p:nvPr>
        </p:nvSpPr>
        <p:spPr>
          <a:xfrm>
            <a:off x="816856" y="1270414"/>
            <a:ext cx="4948042"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6" name="テキスト プレースホルダー 12">
            <a:extLst>
              <a:ext uri="{FF2B5EF4-FFF2-40B4-BE49-F238E27FC236}">
                <a16:creationId xmlns:a16="http://schemas.microsoft.com/office/drawing/2014/main" id="{310E6BF0-BCEE-7DAB-3F79-2F0B87294F08}"/>
              </a:ext>
            </a:extLst>
          </p:cNvPr>
          <p:cNvSpPr>
            <a:spLocks noGrp="1"/>
          </p:cNvSpPr>
          <p:nvPr>
            <p:ph type="body" sz="quarter" idx="18" hasCustomPrompt="1"/>
          </p:nvPr>
        </p:nvSpPr>
        <p:spPr>
          <a:xfrm>
            <a:off x="6424529" y="1270414"/>
            <a:ext cx="4950615"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9" name="Date Placeholder 3">
            <a:extLst>
              <a:ext uri="{FF2B5EF4-FFF2-40B4-BE49-F238E27FC236}">
                <a16:creationId xmlns:a16="http://schemas.microsoft.com/office/drawing/2014/main" id="{2EFA939F-E277-912C-B89E-E2784FE7CCE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2"/>
                </a:solidFill>
              </a:rPr>
              <a:t>ⓒ ITOCHU Techno-Solutions Corporation</a:t>
            </a:r>
            <a:endParaRPr kumimoji="1" lang="ja-JP" altLang="en-US" sz="700">
              <a:solidFill>
                <a:schemeClr val="bg2"/>
              </a:solidFill>
            </a:endParaRPr>
          </a:p>
        </p:txBody>
      </p:sp>
      <p:sp>
        <p:nvSpPr>
          <p:cNvPr id="10" name="Slide Number Placeholder 5">
            <a:extLst>
              <a:ext uri="{FF2B5EF4-FFF2-40B4-BE49-F238E27FC236}">
                <a16:creationId xmlns:a16="http://schemas.microsoft.com/office/drawing/2014/main" id="{9977001E-1F62-7C8A-1040-7F6370353716}"/>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2"/>
                </a:solidFill>
              </a:rPr>
              <a:pPr/>
              <a:t>‹#›</a:t>
            </a:fld>
            <a:endParaRPr kumimoji="1" lang="ja-JP" altLang="en-US" sz="1600">
              <a:solidFill>
                <a:schemeClr val="bg2"/>
              </a:solidFill>
            </a:endParaRPr>
          </a:p>
        </p:txBody>
      </p:sp>
      <p:sp>
        <p:nvSpPr>
          <p:cNvPr id="3" name="タイトル 2">
            <a:extLst>
              <a:ext uri="{FF2B5EF4-FFF2-40B4-BE49-F238E27FC236}">
                <a16:creationId xmlns:a16="http://schemas.microsoft.com/office/drawing/2014/main" id="{3CD246A4-20A9-4983-E3D8-F7845E4F5953}"/>
              </a:ext>
            </a:extLst>
          </p:cNvPr>
          <p:cNvSpPr>
            <a:spLocks noGrp="1"/>
          </p:cNvSpPr>
          <p:nvPr>
            <p:ph type="title" hasCustomPrompt="1"/>
          </p:nvPr>
        </p:nvSpPr>
        <p:spPr>
          <a:xfrm>
            <a:off x="399600" y="349200"/>
            <a:ext cx="9358425" cy="430371"/>
          </a:xfrm>
          <a:prstGeom prst="rect">
            <a:avLst/>
          </a:prstGeom>
        </p:spPr>
        <p:txBody>
          <a:bodyPr lIns="0" tIns="0" rIns="0"/>
          <a:lstStyle>
            <a:lvl1pPr>
              <a:defRPr kumimoji="1" lang="ja-JP" altLang="en-US" sz="2800" b="1" i="0" kern="1200" dirty="0">
                <a:solidFill>
                  <a:schemeClr val="bg2"/>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92211704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表紙（BrandProm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5207426" y="1989088"/>
            <a:ext cx="6170292" cy="1371445"/>
          </a:xfrm>
          <a:prstGeom prst="rect">
            <a:avLst/>
          </a:prstGeom>
        </p:spPr>
        <p:txBody>
          <a:bodyPr lIns="0" tIns="0" rIns="0" bIns="0" anchor="b">
            <a:normAutofit/>
          </a:bodyPr>
          <a:lstStyle>
            <a:lvl1pPr algn="l">
              <a:defRPr sz="3600" b="1" i="0" baseline="0">
                <a:solidFill>
                  <a:schemeClr val="bg1"/>
                </a:solidFill>
                <a:latin typeface="游ゴシック" panose="020B0400000000000000" pitchFamily="50" charset="-128"/>
                <a:ea typeface="游ゴシック" panose="020B0400000000000000" pitchFamily="50" charset="-128"/>
              </a:defRPr>
            </a:lvl1pPr>
          </a:lstStyle>
          <a:p>
            <a:r>
              <a:rPr lang="ja-JP" altLang="en-US"/>
              <a:t>マスター タイトルの書式設定</a:t>
            </a:r>
            <a:endParaRPr lang="en-US" dirty="0"/>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5205306" y="5470206"/>
            <a:ext cx="6172412" cy="360000"/>
          </a:xfrm>
          <a:prstGeom prst="rect">
            <a:avLst/>
          </a:prstGeom>
        </p:spPr>
        <p:txBody>
          <a:bodyPr lIns="0" tIns="0" rIns="0" bIns="0">
            <a:noAutofit/>
          </a:bodyPr>
          <a:lstStyle>
            <a:lvl1pPr marL="0" indent="0">
              <a:buNone/>
              <a:defRPr sz="2400" b="0" i="0" baseline="0">
                <a:solidFill>
                  <a:schemeClr val="bg1"/>
                </a:solidFill>
                <a:latin typeface="游ゴシック" panose="020B0400000000000000" pitchFamily="50" charset="-128"/>
                <a:ea typeface="游ゴシック" panose="020B0400000000000000" pitchFamily="50"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5205306" y="5930984"/>
            <a:ext cx="6172412" cy="360000"/>
          </a:xfrm>
          <a:prstGeom prst="rect">
            <a:avLst/>
          </a:prstGeom>
        </p:spPr>
        <p:txBody>
          <a:bodyPr lIns="0" tIns="0" rIns="0" bIns="0">
            <a:noAutofit/>
          </a:bodyPr>
          <a:lstStyle>
            <a:lvl1pPr marL="0" indent="0">
              <a:buNone/>
              <a:defRPr sz="2400" b="0" i="0" baseline="0">
                <a:solidFill>
                  <a:schemeClr val="bg1"/>
                </a:solidFill>
                <a:latin typeface="游ゴシック" panose="020B0400000000000000" pitchFamily="50" charset="-128"/>
                <a:ea typeface="游ゴシック" panose="020B0400000000000000" pitchFamily="50"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5205306" y="3453206"/>
            <a:ext cx="6172412" cy="947344"/>
          </a:xfrm>
          <a:prstGeom prst="rect">
            <a:avLst/>
          </a:prstGeom>
        </p:spPr>
        <p:txBody>
          <a:bodyPr lIns="0" tIns="0" rIns="0" bIns="0">
            <a:noAutofit/>
          </a:bodyPr>
          <a:lstStyle>
            <a:lvl1pPr marL="0" indent="0">
              <a:buNone/>
              <a:defRPr sz="2400" b="0" i="0" baseline="0">
                <a:solidFill>
                  <a:schemeClr val="bg1"/>
                </a:solidFill>
                <a:latin typeface="游ゴシック" panose="020B0400000000000000" pitchFamily="50" charset="-128"/>
                <a:ea typeface="游ゴシック" panose="020B0400000000000000" pitchFamily="50" charset="-128"/>
              </a:defRPr>
            </a:lvl1pPr>
          </a:lstStyle>
          <a:p>
            <a:pPr lvl="0"/>
            <a:r>
              <a:rPr kumimoji="1" lang="ja-JP" altLang="en-US"/>
              <a:t>マスター テキストの書式設定</a:t>
            </a:r>
          </a:p>
        </p:txBody>
      </p:sp>
      <p:sp>
        <p:nvSpPr>
          <p:cNvPr id="7" name="テキスト プレースホルダー 12">
            <a:extLst>
              <a:ext uri="{FF2B5EF4-FFF2-40B4-BE49-F238E27FC236}">
                <a16:creationId xmlns:a16="http://schemas.microsoft.com/office/drawing/2014/main" id="{62007915-F4F5-B5F4-7D86-F096B722CDD5}"/>
              </a:ext>
            </a:extLst>
          </p:cNvPr>
          <p:cNvSpPr>
            <a:spLocks noGrp="1"/>
          </p:cNvSpPr>
          <p:nvPr>
            <p:ph type="body" sz="quarter" idx="16"/>
          </p:nvPr>
        </p:nvSpPr>
        <p:spPr>
          <a:xfrm>
            <a:off x="5205306" y="5021958"/>
            <a:ext cx="6172412" cy="360000"/>
          </a:xfrm>
          <a:prstGeom prst="rect">
            <a:avLst/>
          </a:prstGeom>
        </p:spPr>
        <p:txBody>
          <a:bodyPr lIns="0" tIns="0" rIns="0" bIns="0">
            <a:noAutofit/>
          </a:bodyPr>
          <a:lstStyle>
            <a:lvl1pPr marL="0" indent="0">
              <a:buNone/>
              <a:defRPr sz="2400" b="0" i="0" baseline="0">
                <a:solidFill>
                  <a:schemeClr val="bg1"/>
                </a:solidFill>
                <a:latin typeface="游ゴシック" panose="020B0400000000000000" pitchFamily="50" charset="-128"/>
                <a:ea typeface="游ゴシック" panose="020B0400000000000000" pitchFamily="50" charset="-128"/>
              </a:defRPr>
            </a:lvl1pPr>
          </a:lstStyle>
          <a:p>
            <a:pPr lvl="0"/>
            <a:r>
              <a:rPr kumimoji="1" lang="ja-JP" altLang="en-US"/>
              <a:t>マスター テキストの書式設定</a:t>
            </a:r>
          </a:p>
        </p:txBody>
      </p:sp>
      <p:sp>
        <p:nvSpPr>
          <p:cNvPr id="9" name="テキスト プレースホルダー 12">
            <a:extLst>
              <a:ext uri="{FF2B5EF4-FFF2-40B4-BE49-F238E27FC236}">
                <a16:creationId xmlns:a16="http://schemas.microsoft.com/office/drawing/2014/main" id="{DE944634-006B-0CC4-1D48-DFAE926910BB}"/>
              </a:ext>
            </a:extLst>
          </p:cNvPr>
          <p:cNvSpPr>
            <a:spLocks noGrp="1"/>
          </p:cNvSpPr>
          <p:nvPr>
            <p:ph type="body" sz="quarter" idx="18"/>
          </p:nvPr>
        </p:nvSpPr>
        <p:spPr>
          <a:xfrm>
            <a:off x="5205306" y="561891"/>
            <a:ext cx="4248976" cy="360000"/>
          </a:xfrm>
          <a:prstGeom prst="rect">
            <a:avLst/>
          </a:prstGeom>
        </p:spPr>
        <p:txBody>
          <a:bodyPr lIns="0" tIns="0" rIns="0" bIns="0">
            <a:noAutofit/>
          </a:bodyPr>
          <a:lstStyle>
            <a:lvl1pPr marL="0" indent="0">
              <a:buNone/>
              <a:defRPr sz="2400" b="1" i="0" baseline="0">
                <a:solidFill>
                  <a:schemeClr val="bg1"/>
                </a:solidFill>
                <a:latin typeface="(日本語用のフォントを使用)"/>
                <a:ea typeface="游ゴシック" panose="020B0400000000000000" pitchFamily="50"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8947274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本文ページ（BrandPromise）2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039158A-9C9D-D34B-0201-33A03E4B1F2D}"/>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2"/>
                </a:solidFill>
              </a:rPr>
              <a:t>ⓒ ITOCHU Techno-Solutions Corporation</a:t>
            </a:r>
            <a:endParaRPr kumimoji="1" lang="ja-JP" altLang="en-US" sz="700">
              <a:solidFill>
                <a:schemeClr val="bg2"/>
              </a:solidFill>
            </a:endParaRPr>
          </a:p>
        </p:txBody>
      </p:sp>
      <p:sp>
        <p:nvSpPr>
          <p:cNvPr id="3" name="Slide Number Placeholder 5">
            <a:extLst>
              <a:ext uri="{FF2B5EF4-FFF2-40B4-BE49-F238E27FC236}">
                <a16:creationId xmlns:a16="http://schemas.microsoft.com/office/drawing/2014/main" id="{DD437AEB-C021-E2F2-EE89-620ED1D0A22F}"/>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2"/>
                </a:solidFill>
              </a:rPr>
              <a:pPr/>
              <a:t>‹#›</a:t>
            </a:fld>
            <a:endParaRPr kumimoji="1" lang="ja-JP" altLang="en-US" sz="1600">
              <a:solidFill>
                <a:schemeClr val="bg2"/>
              </a:solidFill>
            </a:endParaRPr>
          </a:p>
        </p:txBody>
      </p:sp>
      <p:sp>
        <p:nvSpPr>
          <p:cNvPr id="9" name="テキスト プレースホルダー 12">
            <a:extLst>
              <a:ext uri="{FF2B5EF4-FFF2-40B4-BE49-F238E27FC236}">
                <a16:creationId xmlns:a16="http://schemas.microsoft.com/office/drawing/2014/main" id="{85CF175B-6024-9305-048C-39B5542FA51D}"/>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4" name="タイトル 2">
            <a:extLst>
              <a:ext uri="{FF2B5EF4-FFF2-40B4-BE49-F238E27FC236}">
                <a16:creationId xmlns:a16="http://schemas.microsoft.com/office/drawing/2014/main" id="{DC4D89E1-6019-CD11-5098-6FDF8AC7601D}"/>
              </a:ext>
            </a:extLst>
          </p:cNvPr>
          <p:cNvSpPr>
            <a:spLocks noGrp="1"/>
          </p:cNvSpPr>
          <p:nvPr>
            <p:ph type="title" hasCustomPrompt="1"/>
          </p:nvPr>
        </p:nvSpPr>
        <p:spPr>
          <a:xfrm>
            <a:off x="399600" y="349200"/>
            <a:ext cx="9358425" cy="430371"/>
          </a:xfrm>
          <a:prstGeom prst="rect">
            <a:avLst/>
          </a:prstGeom>
        </p:spPr>
        <p:txBody>
          <a:bodyPr lIns="0" tIns="0" rIns="0"/>
          <a:lstStyle>
            <a:lvl1pPr>
              <a:defRPr kumimoji="1" lang="ja-JP" altLang="en-US" sz="2800" b="1" i="0" kern="1200" dirty="0">
                <a:solidFill>
                  <a:schemeClr val="bg2"/>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78964427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本文ページ（BrandPromise）2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テキスト プレースホルダー 12">
            <a:extLst>
              <a:ext uri="{FF2B5EF4-FFF2-40B4-BE49-F238E27FC236}">
                <a16:creationId xmlns:a16="http://schemas.microsoft.com/office/drawing/2014/main" id="{5411DECF-C299-69A5-0451-143896502498}"/>
              </a:ext>
            </a:extLst>
          </p:cNvPr>
          <p:cNvSpPr>
            <a:spLocks noGrp="1"/>
          </p:cNvSpPr>
          <p:nvPr>
            <p:ph type="body" sz="quarter" idx="15" hasCustomPrompt="1"/>
          </p:nvPr>
        </p:nvSpPr>
        <p:spPr>
          <a:xfrm>
            <a:off x="817200" y="1270800"/>
            <a:ext cx="4948042"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3" name="テキスト プレースホルダー 12">
            <a:extLst>
              <a:ext uri="{FF2B5EF4-FFF2-40B4-BE49-F238E27FC236}">
                <a16:creationId xmlns:a16="http://schemas.microsoft.com/office/drawing/2014/main" id="{8F4F74A1-4514-B98B-404D-67FD74B13826}"/>
              </a:ext>
            </a:extLst>
          </p:cNvPr>
          <p:cNvSpPr>
            <a:spLocks noGrp="1"/>
          </p:cNvSpPr>
          <p:nvPr>
            <p:ph type="body" sz="quarter" idx="18" hasCustomPrompt="1"/>
          </p:nvPr>
        </p:nvSpPr>
        <p:spPr>
          <a:xfrm>
            <a:off x="6428585" y="1282919"/>
            <a:ext cx="4950615" cy="4944102"/>
          </a:xfrm>
          <a:prstGeom prst="rect">
            <a:avLst/>
          </a:prstGeom>
        </p:spPr>
        <p:txBody>
          <a:bodyPr lIns="0" tIns="0" rIns="0" bIns="0">
            <a:noAutofit/>
          </a:bodyPr>
          <a:lstStyle>
            <a:lvl1pPr marL="179388" indent="-179388" defTabSz="479968">
              <a:buFont typeface="Arial" panose="020B0604020202020204" pitchFamily="34" charset="0"/>
              <a:buChar char="•"/>
              <a:defRPr sz="2800" b="0" i="0">
                <a:solidFill>
                  <a:schemeClr val="bg2"/>
                </a:solidFill>
                <a:latin typeface="Yu Gothic Medium" panose="020B0400000000000000" pitchFamily="34" charset="-128"/>
                <a:ea typeface="Yu Gothic Medium" panose="020B0400000000000000" pitchFamily="34" charset="-128"/>
              </a:defRPr>
            </a:lvl1pPr>
            <a:lvl2pPr marL="447675" indent="-180975">
              <a:defRPr b="0" i="0">
                <a:solidFill>
                  <a:schemeClr val="bg2"/>
                </a:solidFill>
                <a:latin typeface="Yu Gothic Medium" panose="020B0400000000000000" pitchFamily="34" charset="-128"/>
                <a:ea typeface="Yu Gothic Medium" panose="020B0400000000000000" pitchFamily="34" charset="-128"/>
              </a:defRPr>
            </a:lvl2pPr>
            <a:lvl3pPr marL="719138" indent="-180975">
              <a:defRPr b="0" i="0">
                <a:solidFill>
                  <a:schemeClr val="bg2"/>
                </a:solidFill>
                <a:latin typeface="Yu Gothic Medium" panose="020B0400000000000000" pitchFamily="34" charset="-128"/>
                <a:ea typeface="Yu Gothic Medium" panose="020B0400000000000000" pitchFamily="34" charset="-128"/>
              </a:defRPr>
            </a:lvl3pPr>
            <a:lvl4pPr marL="985838" indent="-180975">
              <a:defRPr b="0" i="0">
                <a:solidFill>
                  <a:schemeClr val="bg2"/>
                </a:solidFill>
                <a:latin typeface="Yu Gothic Medium" panose="020B0400000000000000" pitchFamily="34" charset="-128"/>
                <a:ea typeface="Yu Gothic Medium" panose="020B0400000000000000" pitchFamily="34" charset="-128"/>
              </a:defRPr>
            </a:lvl4pPr>
            <a:lvl5pPr marL="1257300" indent="-180975">
              <a:tabLst>
                <a:tab pos="1076325" algn="l"/>
              </a:tabLst>
              <a:defRPr b="0" i="0">
                <a:solidFill>
                  <a:schemeClr val="bg2"/>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5" name="Date Placeholder 3">
            <a:extLst>
              <a:ext uri="{FF2B5EF4-FFF2-40B4-BE49-F238E27FC236}">
                <a16:creationId xmlns:a16="http://schemas.microsoft.com/office/drawing/2014/main" id="{A3D03859-B735-5B46-EA88-4FE6F7498165}"/>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2"/>
                </a:solidFill>
              </a:rPr>
              <a:t>ⓒ ITOCHU Techno-Solutions Corporation</a:t>
            </a:r>
            <a:endParaRPr kumimoji="1" lang="ja-JP" altLang="en-US" sz="700">
              <a:solidFill>
                <a:schemeClr val="bg2"/>
              </a:solidFill>
            </a:endParaRPr>
          </a:p>
        </p:txBody>
      </p:sp>
      <p:sp>
        <p:nvSpPr>
          <p:cNvPr id="6" name="Slide Number Placeholder 5">
            <a:extLst>
              <a:ext uri="{FF2B5EF4-FFF2-40B4-BE49-F238E27FC236}">
                <a16:creationId xmlns:a16="http://schemas.microsoft.com/office/drawing/2014/main" id="{DE052843-D2AD-DFE5-DECC-ED205632FF2D}"/>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bg2"/>
                </a:solidFill>
              </a:rPr>
              <a:pPr/>
              <a:t>‹#›</a:t>
            </a:fld>
            <a:endParaRPr kumimoji="1" lang="ja-JP" altLang="en-US" sz="1600">
              <a:solidFill>
                <a:schemeClr val="bg2"/>
              </a:solidFill>
            </a:endParaRPr>
          </a:p>
        </p:txBody>
      </p:sp>
      <p:sp>
        <p:nvSpPr>
          <p:cNvPr id="4" name="タイトル 2">
            <a:extLst>
              <a:ext uri="{FF2B5EF4-FFF2-40B4-BE49-F238E27FC236}">
                <a16:creationId xmlns:a16="http://schemas.microsoft.com/office/drawing/2014/main" id="{124C8BBD-F76E-BFF3-575B-EF57C8A464F2}"/>
              </a:ext>
            </a:extLst>
          </p:cNvPr>
          <p:cNvSpPr>
            <a:spLocks noGrp="1"/>
          </p:cNvSpPr>
          <p:nvPr>
            <p:ph type="title" hasCustomPrompt="1"/>
          </p:nvPr>
        </p:nvSpPr>
        <p:spPr>
          <a:xfrm>
            <a:off x="399600" y="349200"/>
            <a:ext cx="9358425" cy="430371"/>
          </a:xfrm>
          <a:prstGeom prst="rect">
            <a:avLst/>
          </a:prstGeom>
        </p:spPr>
        <p:txBody>
          <a:bodyPr lIns="0" tIns="0" rIns="0"/>
          <a:lstStyle>
            <a:lvl1pPr>
              <a:defRPr kumimoji="1" lang="ja-JP" altLang="en-US" sz="2800" b="1" i="0" kern="1200" dirty="0">
                <a:solidFill>
                  <a:schemeClr val="bg2"/>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282293752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裏表紙（BrandProm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959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1195-F120-BCB2-5EE3-723E70C1FCC0}"/>
              </a:ext>
            </a:extLst>
          </p:cNvPr>
          <p:cNvSpPr>
            <a:spLocks noGrp="1"/>
          </p:cNvSpPr>
          <p:nvPr>
            <p:ph type="ctrTitle"/>
          </p:nvPr>
        </p:nvSpPr>
        <p:spPr>
          <a:xfrm>
            <a:off x="814282" y="1989088"/>
            <a:ext cx="10563436" cy="1371445"/>
          </a:xfrm>
          <a:prstGeom prst="rect">
            <a:avLst/>
          </a:prstGeom>
        </p:spPr>
        <p:txBody>
          <a:bodyPr lIns="0" tIns="0" rIns="0" bIns="0" anchor="b">
            <a:normAutofit/>
          </a:bodyPr>
          <a:lstStyle>
            <a:lvl1pPr algn="l">
              <a:defRPr sz="36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a:p>
        </p:txBody>
      </p:sp>
      <p:sp>
        <p:nvSpPr>
          <p:cNvPr id="4" name="テキスト プレースホルダー 12">
            <a:extLst>
              <a:ext uri="{FF2B5EF4-FFF2-40B4-BE49-F238E27FC236}">
                <a16:creationId xmlns:a16="http://schemas.microsoft.com/office/drawing/2014/main" id="{62214ACD-D9BE-40F6-D231-9138B52159B5}"/>
              </a:ext>
            </a:extLst>
          </p:cNvPr>
          <p:cNvSpPr>
            <a:spLocks noGrp="1"/>
          </p:cNvSpPr>
          <p:nvPr>
            <p:ph type="body" sz="quarter" idx="13"/>
          </p:nvPr>
        </p:nvSpPr>
        <p:spPr>
          <a:xfrm>
            <a:off x="814282" y="5470206"/>
            <a:ext cx="10563436" cy="360000"/>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5" name="テキスト プレースホルダー 12">
            <a:extLst>
              <a:ext uri="{FF2B5EF4-FFF2-40B4-BE49-F238E27FC236}">
                <a16:creationId xmlns:a16="http://schemas.microsoft.com/office/drawing/2014/main" id="{8FC9C3C0-2F9D-131F-910E-8008929D8480}"/>
              </a:ext>
            </a:extLst>
          </p:cNvPr>
          <p:cNvSpPr>
            <a:spLocks noGrp="1"/>
          </p:cNvSpPr>
          <p:nvPr>
            <p:ph type="body" sz="quarter" idx="14"/>
          </p:nvPr>
        </p:nvSpPr>
        <p:spPr>
          <a:xfrm>
            <a:off x="814282" y="5930984"/>
            <a:ext cx="10563436" cy="360000"/>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6" name="テキスト プレースホルダー 12">
            <a:extLst>
              <a:ext uri="{FF2B5EF4-FFF2-40B4-BE49-F238E27FC236}">
                <a16:creationId xmlns:a16="http://schemas.microsoft.com/office/drawing/2014/main" id="{6B053CD4-F3BD-5F69-E59C-A597A09B6F56}"/>
              </a:ext>
            </a:extLst>
          </p:cNvPr>
          <p:cNvSpPr>
            <a:spLocks noGrp="1"/>
          </p:cNvSpPr>
          <p:nvPr>
            <p:ph type="body" sz="quarter" idx="15"/>
          </p:nvPr>
        </p:nvSpPr>
        <p:spPr>
          <a:xfrm>
            <a:off x="814282" y="3453206"/>
            <a:ext cx="10563436" cy="947344"/>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9" name="テキスト プレースホルダー 12">
            <a:extLst>
              <a:ext uri="{FF2B5EF4-FFF2-40B4-BE49-F238E27FC236}">
                <a16:creationId xmlns:a16="http://schemas.microsoft.com/office/drawing/2014/main" id="{92E9DB0B-9077-D203-7FE6-5988DC6DECE7}"/>
              </a:ext>
            </a:extLst>
          </p:cNvPr>
          <p:cNvSpPr>
            <a:spLocks noGrp="1"/>
          </p:cNvSpPr>
          <p:nvPr>
            <p:ph type="body" sz="quarter" idx="19"/>
          </p:nvPr>
        </p:nvSpPr>
        <p:spPr>
          <a:xfrm>
            <a:off x="814282" y="5021958"/>
            <a:ext cx="10563436" cy="360000"/>
          </a:xfrm>
          <a:prstGeom prst="rect">
            <a:avLst/>
          </a:prstGeom>
        </p:spPr>
        <p:txBody>
          <a:bodyPr lIns="0" tIns="0" rIns="0" bIns="0">
            <a:noAutofit/>
          </a:bodyPr>
          <a:lstStyle>
            <a:lvl1pPr marL="0" indent="0">
              <a:buNone/>
              <a:defRPr sz="2400" b="0"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
        <p:nvSpPr>
          <p:cNvPr id="3" name="テキスト プレースホルダー 12">
            <a:extLst>
              <a:ext uri="{FF2B5EF4-FFF2-40B4-BE49-F238E27FC236}">
                <a16:creationId xmlns:a16="http://schemas.microsoft.com/office/drawing/2014/main" id="{EE60B748-7DA5-28DA-6FDB-CC4794F43AE4}"/>
              </a:ext>
            </a:extLst>
          </p:cNvPr>
          <p:cNvSpPr>
            <a:spLocks noGrp="1"/>
          </p:cNvSpPr>
          <p:nvPr>
            <p:ph type="body" sz="quarter" idx="17"/>
          </p:nvPr>
        </p:nvSpPr>
        <p:spPr>
          <a:xfrm>
            <a:off x="814282" y="561890"/>
            <a:ext cx="8640000" cy="432000"/>
          </a:xfrm>
          <a:prstGeom prst="rect">
            <a:avLst/>
          </a:prstGeom>
        </p:spPr>
        <p:txBody>
          <a:bodyPr lIns="0" tIns="0" rIns="0" bIns="0">
            <a:noAutofit/>
          </a:bodyPr>
          <a:lstStyle>
            <a:lvl1pPr marL="0" indent="0">
              <a:buNone/>
              <a:defRPr sz="2400" b="1" i="0">
                <a:solidFill>
                  <a:schemeClr val="tx1"/>
                </a:solidFill>
                <a:latin typeface="Yu Gothic Medium" panose="020B0400000000000000" pitchFamily="34" charset="-128"/>
                <a:ea typeface="Yu Gothic Medium" panose="020B0400000000000000" pitchFamily="34" charset="-128"/>
              </a:defRPr>
            </a:lvl1pPr>
          </a:lstStyle>
          <a:p>
            <a:pPr lvl="0"/>
            <a:r>
              <a:rPr kumimoji="1" lang="ja-JP" altLang="en-US"/>
              <a:t>マスター テキストの書式設定</a:t>
            </a:r>
          </a:p>
        </p:txBody>
      </p:sp>
    </p:spTree>
    <p:extLst>
      <p:ext uri="{BB962C8B-B14F-4D97-AF65-F5344CB8AC3E}">
        <p14:creationId xmlns:p14="http://schemas.microsoft.com/office/powerpoint/2010/main" val="85038999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chemeClr val="tx1"/>
                </a:solidFill>
                <a:latin typeface="Yu Gothic" panose="020B0400000000000000" pitchFamily="34" charset="-128"/>
                <a:ea typeface="Yu Gothic" panose="020B0400000000000000" pitchFamily="34" charset="-128"/>
              </a:defRPr>
            </a:lvl1pPr>
          </a:lstStyle>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a:p>
            <a:pPr lvl="0"/>
            <a:r>
              <a:rPr kumimoji="1" lang="en-US" altLang="ja-JP"/>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hasCustomPrompt="1"/>
          </p:nvPr>
        </p:nvSpPr>
        <p:spPr>
          <a:xfrm>
            <a:off x="1396791" y="1736725"/>
            <a:ext cx="7012467" cy="3125834"/>
          </a:xfrm>
          <a:prstGeom prst="rect">
            <a:avLst/>
          </a:prstGeom>
        </p:spPr>
        <p:txBody>
          <a:bodyPr lIns="0" tIns="0" rIns="0" bIns="0">
            <a:noAutofit/>
          </a:bodyPr>
          <a:lstStyle>
            <a:lvl1pPr marL="0" indent="0" defTabSz="479968">
              <a:buFont typeface="Arial" panose="020B0604020202020204" pitchFamily="34" charset="0"/>
              <a:buNone/>
              <a:defRPr sz="2400" b="0" i="0">
                <a:solidFill>
                  <a:schemeClr val="tx1"/>
                </a:solidFill>
                <a:latin typeface="Yu Gothic Medium" panose="020B0400000000000000" pitchFamily="34" charset="-128"/>
                <a:ea typeface="Yu Gothic Medium" panose="020B0400000000000000" pitchFamily="34" charset="-128"/>
              </a:defRPr>
            </a:lvl1pPr>
            <a:lvl2pPr marL="457170" indent="0">
              <a:buNone/>
              <a:defRPr/>
            </a:lvl2pPr>
          </a:lstStyle>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a:p>
            <a:pPr lvl="0"/>
            <a:r>
              <a:rPr kumimoji="1" lang="ja-JP" altLang="en-US"/>
              <a:t>マスター テキストの書式設定</a:t>
            </a:r>
            <a:endParaRPr kumimoji="1" lang="en-US" altLang="ja-JP"/>
          </a:p>
        </p:txBody>
      </p:sp>
      <p:sp>
        <p:nvSpPr>
          <p:cNvPr id="6" name="テキスト プレースホルダー 12">
            <a:extLst>
              <a:ext uri="{FF2B5EF4-FFF2-40B4-BE49-F238E27FC236}">
                <a16:creationId xmlns:a16="http://schemas.microsoft.com/office/drawing/2014/main" id="{A1D38A7B-5C59-9300-89B5-DAB0E353AC84}"/>
              </a:ext>
            </a:extLst>
          </p:cNvPr>
          <p:cNvSpPr>
            <a:spLocks noGrp="1"/>
          </p:cNvSpPr>
          <p:nvPr>
            <p:ph type="body" sz="quarter" idx="18" hasCustomPrompt="1"/>
          </p:nvPr>
        </p:nvSpPr>
        <p:spPr>
          <a:xfrm>
            <a:off x="397516" y="345421"/>
            <a:ext cx="9360000" cy="432000"/>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目次</a:t>
            </a:r>
          </a:p>
        </p:txBody>
      </p:sp>
    </p:spTree>
    <p:extLst>
      <p:ext uri="{BB962C8B-B14F-4D97-AF65-F5344CB8AC3E}">
        <p14:creationId xmlns:p14="http://schemas.microsoft.com/office/powerpoint/2010/main" val="2905674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タイトルページ（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a:solidFill>
                  <a:schemeClr val="tx1"/>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389883071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タイトルページ（White_BrandPromis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テキスト プレースホルダー 12">
            <a:extLst>
              <a:ext uri="{FF2B5EF4-FFF2-40B4-BE49-F238E27FC236}">
                <a16:creationId xmlns:a16="http://schemas.microsoft.com/office/drawing/2014/main" id="{A0D995C7-DCD1-BA44-4BF0-265113C3AE85}"/>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a:solidFill>
                  <a:schemeClr val="tx1"/>
                </a:solidFill>
              </a:defRPr>
            </a:lvl1pPr>
          </a:lstStyle>
          <a:p>
            <a:pPr lvl="0"/>
            <a:r>
              <a:rPr kumimoji="1" lang="ja-JP" altLang="en-US"/>
              <a:t>マスター テキストの書式設定</a:t>
            </a:r>
          </a:p>
        </p:txBody>
      </p:sp>
      <p:sp>
        <p:nvSpPr>
          <p:cNvPr id="11" name="Title 1">
            <a:extLst>
              <a:ext uri="{FF2B5EF4-FFF2-40B4-BE49-F238E27FC236}">
                <a16:creationId xmlns:a16="http://schemas.microsoft.com/office/drawing/2014/main" id="{52AB5FDC-733A-C70A-FB12-285C92099A91}"/>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chemeClr val="tx1"/>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a:p>
        </p:txBody>
      </p:sp>
      <p:sp>
        <p:nvSpPr>
          <p:cNvPr id="2" name="Slide Number Placeholder 5">
            <a:extLst>
              <a:ext uri="{FF2B5EF4-FFF2-40B4-BE49-F238E27FC236}">
                <a16:creationId xmlns:a16="http://schemas.microsoft.com/office/drawing/2014/main" id="{556FBD49-6E8D-D0D0-1E72-1F8FE69ED2CA}"/>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Date Placeholder 3">
            <a:extLst>
              <a:ext uri="{FF2B5EF4-FFF2-40B4-BE49-F238E27FC236}">
                <a16:creationId xmlns:a16="http://schemas.microsoft.com/office/drawing/2014/main" id="{78D78511-D148-0EF9-172D-DA2C6D03DE7E}"/>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bg1"/>
                </a:solidFill>
              </a:rPr>
              <a:t>ⓒ ITOCHU Techno-Solutions Corporation</a:t>
            </a:r>
            <a:endParaRPr kumimoji="1" lang="ja-JP" altLang="en-US" sz="700">
              <a:solidFill>
                <a:schemeClr val="bg1"/>
              </a:solidFill>
            </a:endParaRPr>
          </a:p>
        </p:txBody>
      </p:sp>
    </p:spTree>
    <p:extLst>
      <p:ext uri="{BB962C8B-B14F-4D97-AF65-F5344CB8AC3E}">
        <p14:creationId xmlns:p14="http://schemas.microsoft.com/office/powerpoint/2010/main" val="43910193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Tree>
    <p:extLst>
      <p:ext uri="{BB962C8B-B14F-4D97-AF65-F5344CB8AC3E}">
        <p14:creationId xmlns:p14="http://schemas.microsoft.com/office/powerpoint/2010/main" val="100981560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本文ページ（White）_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F295DF3E-40BF-7535-7BDE-41DFEAEE85B4}"/>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7" name="テキスト プレースホルダー 12">
            <a:extLst>
              <a:ext uri="{FF2B5EF4-FFF2-40B4-BE49-F238E27FC236}">
                <a16:creationId xmlns:a16="http://schemas.microsoft.com/office/drawing/2014/main" id="{1A5E9BAF-AE8D-50F4-A800-803BF05BBE40}"/>
              </a:ext>
            </a:extLst>
          </p:cNvPr>
          <p:cNvSpPr>
            <a:spLocks noGrp="1"/>
          </p:cNvSpPr>
          <p:nvPr>
            <p:ph type="body" sz="quarter" idx="15" hasCustomPrompt="1"/>
          </p:nvPr>
        </p:nvSpPr>
        <p:spPr>
          <a:xfrm>
            <a:off x="814918" y="1268412"/>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10" name="テキスト プレースホルダー 12">
            <a:extLst>
              <a:ext uri="{FF2B5EF4-FFF2-40B4-BE49-F238E27FC236}">
                <a16:creationId xmlns:a16="http://schemas.microsoft.com/office/drawing/2014/main" id="{E79741C9-F273-7126-0EB4-6C3C94900922}"/>
              </a:ext>
            </a:extLst>
          </p:cNvPr>
          <p:cNvSpPr>
            <a:spLocks noGrp="1"/>
          </p:cNvSpPr>
          <p:nvPr>
            <p:ph type="body" sz="quarter" idx="17" hasCustomPrompt="1"/>
          </p:nvPr>
        </p:nvSpPr>
        <p:spPr>
          <a:xfrm>
            <a:off x="6428691" y="1268414"/>
            <a:ext cx="4949027" cy="4944104"/>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latin typeface="Yu Gothic Medium" panose="020B0400000000000000" pitchFamily="34" charset="-128"/>
                <a:ea typeface="Yu Gothic Medium" panose="020B0400000000000000" pitchFamily="34" charset="-128"/>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Tree>
    <p:extLst>
      <p:ext uri="{BB962C8B-B14F-4D97-AF65-F5344CB8AC3E}">
        <p14:creationId xmlns:p14="http://schemas.microsoft.com/office/powerpoint/2010/main" val="414933074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テキスト プレースホルダー 12">
            <a:extLst>
              <a:ext uri="{FF2B5EF4-FFF2-40B4-BE49-F238E27FC236}">
                <a16:creationId xmlns:a16="http://schemas.microsoft.com/office/drawing/2014/main" id="{E7F11BC7-143A-387D-3917-393210D3AB97}"/>
              </a:ext>
            </a:extLst>
          </p:cNvPr>
          <p:cNvSpPr>
            <a:spLocks noGrp="1"/>
          </p:cNvSpPr>
          <p:nvPr>
            <p:ph type="body" sz="quarter" idx="17" hasCustomPrompt="1"/>
          </p:nvPr>
        </p:nvSpPr>
        <p:spPr>
          <a:xfrm>
            <a:off x="6428691" y="1736726"/>
            <a:ext cx="4949027" cy="365125"/>
          </a:xfrm>
          <a:prstGeom prst="rect">
            <a:avLst/>
          </a:prstGeom>
        </p:spPr>
        <p:txBody>
          <a:bodyPr lIns="0" tIns="0" rIns="0" b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r>
              <a:rPr kumimoji="1" lang="ja-JP" altLang="en-US"/>
              <a:t>下のアイコンをクリックして画像を入れてください。</a:t>
            </a:r>
          </a:p>
        </p:txBody>
      </p:sp>
      <p:sp>
        <p:nvSpPr>
          <p:cNvPr id="5" name="テキスト プレースホルダー 12">
            <a:extLst>
              <a:ext uri="{FF2B5EF4-FFF2-40B4-BE49-F238E27FC236}">
                <a16:creationId xmlns:a16="http://schemas.microsoft.com/office/drawing/2014/main" id="{8A950CA7-D005-11F1-F535-3585CD44B0BC}"/>
              </a:ext>
            </a:extLst>
          </p:cNvPr>
          <p:cNvSpPr>
            <a:spLocks noGrp="1"/>
          </p:cNvSpPr>
          <p:nvPr>
            <p:ph type="body" sz="quarter" idx="18" hasCustomPrompt="1"/>
          </p:nvPr>
        </p:nvSpPr>
        <p:spPr>
          <a:xfrm>
            <a:off x="6428690" y="2630076"/>
            <a:ext cx="4949027" cy="3582439"/>
          </a:xfrm>
          <a:prstGeom prst="rect">
            <a:avLst/>
          </a:prstGeom>
        </p:spPr>
        <p:txBody>
          <a:bodyPr lIns="0" tIns="0" rIns="0" bIns="0">
            <a:noAutofit/>
          </a:bodyPr>
          <a:lstStyle>
            <a:lvl1pPr marL="342900" indent="-342900" defTabSz="479968">
              <a:buFont typeface="Arial" panose="020B0604020202020204" pitchFamily="34" charset="0"/>
              <a:buChar char="•"/>
              <a:defRPr sz="2800" b="0" i="0">
                <a:solidFill>
                  <a:schemeClr val="tx1"/>
                </a:solidFill>
                <a:latin typeface="Yu Gothic Medium" panose="020B0400000000000000" pitchFamily="34" charset="-128"/>
                <a:ea typeface="Yu Gothic Medium" panose="020B0400000000000000" pitchFamily="34" charset="-128"/>
              </a:defRPr>
            </a:lvl1pPr>
            <a:lvl2pPr>
              <a:defRPr b="0" i="0">
                <a:solidFill>
                  <a:schemeClr val="tx1"/>
                </a:solidFill>
                <a:latin typeface="Yu Gothic Medium" panose="020B0400000000000000" pitchFamily="34" charset="-128"/>
                <a:ea typeface="Yu Gothic Medium" panose="020B0400000000000000" pitchFamily="34" charset="-128"/>
              </a:defRPr>
            </a:lvl2pPr>
            <a:lvl3pPr>
              <a:defRPr b="0" i="0">
                <a:solidFill>
                  <a:schemeClr val="tx1"/>
                </a:solidFill>
                <a:latin typeface="Yu Gothic Medium" panose="020B0400000000000000" pitchFamily="34" charset="-128"/>
                <a:ea typeface="Yu Gothic Medium" panose="020B0400000000000000" pitchFamily="34" charset="-128"/>
              </a:defRPr>
            </a:lvl3pPr>
            <a:lvl4pPr>
              <a:defRPr b="0" i="0">
                <a:solidFill>
                  <a:schemeClr val="tx1"/>
                </a:solidFill>
                <a:latin typeface="Yu Gothic Medium" panose="020B0400000000000000" pitchFamily="34" charset="-128"/>
                <a:ea typeface="Yu Gothic Medium" panose="020B0400000000000000" pitchFamily="34" charset="-128"/>
              </a:defRPr>
            </a:lvl4pPr>
            <a:lvl5pPr>
              <a:defRPr b="0" i="0">
                <a:solidFill>
                  <a:schemeClr val="tx1"/>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a:t>テキストの書式設定</a:t>
            </a:r>
            <a:endParaRPr kumimoji="1" lang="en-US" altLang="ja-JP"/>
          </a:p>
          <a:p>
            <a:pPr lvl="1"/>
            <a:r>
              <a:rPr kumimoji="1" lang="ja-JP" altLang="en-US"/>
              <a:t>テキスト</a:t>
            </a:r>
            <a:endParaRPr kumimoji="1" lang="en-US" altLang="ja-JP"/>
          </a:p>
          <a:p>
            <a:pPr lvl="2"/>
            <a:r>
              <a:rPr kumimoji="1" lang="ja-JP" altLang="en-US"/>
              <a:t>テキスト</a:t>
            </a:r>
            <a:endParaRPr kumimoji="1" lang="en-US" altLang="ja-JP"/>
          </a:p>
          <a:p>
            <a:pPr lvl="3"/>
            <a:r>
              <a:rPr kumimoji="1" lang="ja-JP" altLang="en-US"/>
              <a:t>テキスト</a:t>
            </a:r>
            <a:endParaRPr kumimoji="1" lang="en-US" altLang="ja-JP"/>
          </a:p>
          <a:p>
            <a:pPr lvl="4"/>
            <a:r>
              <a:rPr kumimoji="1" lang="ja-JP" altLang="en-US"/>
              <a:t>テキスト</a:t>
            </a:r>
            <a:endParaRPr kumimoji="1" lang="en-US" altLang="ja-JP"/>
          </a:p>
        </p:txBody>
      </p:sp>
      <p:sp>
        <p:nvSpPr>
          <p:cNvPr id="4" name="Date Placeholder 3">
            <a:extLst>
              <a:ext uri="{FF2B5EF4-FFF2-40B4-BE49-F238E27FC236}">
                <a16:creationId xmlns:a16="http://schemas.microsoft.com/office/drawing/2014/main" id="{F6F674F5-4E57-E04C-7651-6DF5B186CA40}"/>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Tree>
    <p:extLst>
      <p:ext uri="{BB962C8B-B14F-4D97-AF65-F5344CB8AC3E}">
        <p14:creationId xmlns:p14="http://schemas.microsoft.com/office/powerpoint/2010/main" val="4204361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次（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F68FA6C3-7B99-178B-B61B-6F9C354A9599}"/>
              </a:ext>
            </a:extLst>
          </p:cNvPr>
          <p:cNvSpPr>
            <a:spLocks noGrp="1"/>
          </p:cNvSpPr>
          <p:nvPr>
            <p:ph type="title" hasCustomPrompt="1"/>
          </p:nvPr>
        </p:nvSpPr>
        <p:spPr>
          <a:xfrm>
            <a:off x="390525" y="347572"/>
            <a:ext cx="9367501" cy="432000"/>
          </a:xfrm>
          <a:prstGeom prst="rect">
            <a:avLst/>
          </a:prstGeom>
        </p:spPr>
        <p:txBody>
          <a:bodyPr lIns="0" tIns="0" r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目次</a:t>
            </a:r>
          </a:p>
        </p:txBody>
      </p:sp>
      <p:sp>
        <p:nvSpPr>
          <p:cNvPr id="4" name="Date Placeholder 3">
            <a:extLst>
              <a:ext uri="{FF2B5EF4-FFF2-40B4-BE49-F238E27FC236}">
                <a16:creationId xmlns:a16="http://schemas.microsoft.com/office/drawing/2014/main" id="{7FDA9D96-0593-35C3-1979-E826592B79F1}"/>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5" name="Slide Number Placeholder 5">
            <a:extLst>
              <a:ext uri="{FF2B5EF4-FFF2-40B4-BE49-F238E27FC236}">
                <a16:creationId xmlns:a16="http://schemas.microsoft.com/office/drawing/2014/main" id="{5E565B7F-EA3C-5F4C-83F4-5E84A10FF4D0}"/>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2" name="テキスト プレースホルダー 12">
            <a:extLst>
              <a:ext uri="{FF2B5EF4-FFF2-40B4-BE49-F238E27FC236}">
                <a16:creationId xmlns:a16="http://schemas.microsoft.com/office/drawing/2014/main" id="{F3315ADE-16E8-091A-1BE1-CE1257C6D330}"/>
              </a:ext>
            </a:extLst>
          </p:cNvPr>
          <p:cNvSpPr>
            <a:spLocks noGrp="1"/>
          </p:cNvSpPr>
          <p:nvPr>
            <p:ph type="body" sz="quarter" idx="15" hasCustomPrompt="1"/>
          </p:nvPr>
        </p:nvSpPr>
        <p:spPr>
          <a:xfrm>
            <a:off x="814282" y="1736725"/>
            <a:ext cx="540000" cy="3125834"/>
          </a:xfrm>
          <a:prstGeom prst="rect">
            <a:avLst/>
          </a:prstGeom>
        </p:spPr>
        <p:txBody>
          <a:bodyPr lIns="0" tIns="0" rIns="0" bIns="0">
            <a:noAutofit/>
          </a:bodyPr>
          <a:lstStyle>
            <a:lvl1pPr marL="0" indent="0" defTabSz="479968">
              <a:buNone/>
              <a:defRPr sz="2400" b="1" i="0">
                <a:solidFill>
                  <a:srgbClr val="013C85"/>
                </a:solidFill>
                <a:latin typeface="Yu Gothic" panose="020B0400000000000000" pitchFamily="34" charset="-128"/>
                <a:ea typeface="Yu Gothic" panose="020B0400000000000000" pitchFamily="34" charset="-128"/>
              </a:defRPr>
            </a:lvl1pPr>
          </a:lstStyle>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a:p>
            <a:pPr lvl="0"/>
            <a:r>
              <a:rPr kumimoji="1" lang="en-US" altLang="ja-JP" dirty="0"/>
              <a:t>00</a:t>
            </a:r>
          </a:p>
        </p:txBody>
      </p:sp>
      <p:sp>
        <p:nvSpPr>
          <p:cNvPr id="3" name="テキスト プレースホルダー 12">
            <a:extLst>
              <a:ext uri="{FF2B5EF4-FFF2-40B4-BE49-F238E27FC236}">
                <a16:creationId xmlns:a16="http://schemas.microsoft.com/office/drawing/2014/main" id="{A111D72C-386D-D961-0695-CC2D826257FF}"/>
              </a:ext>
            </a:extLst>
          </p:cNvPr>
          <p:cNvSpPr>
            <a:spLocks noGrp="1"/>
          </p:cNvSpPr>
          <p:nvPr>
            <p:ph type="body" sz="quarter" idx="17" hasCustomPrompt="1"/>
          </p:nvPr>
        </p:nvSpPr>
        <p:spPr>
          <a:xfrm>
            <a:off x="1396791" y="1736725"/>
            <a:ext cx="7012467" cy="3125834"/>
          </a:xfrm>
          <a:prstGeom prst="rect">
            <a:avLst/>
          </a:prstGeom>
        </p:spPr>
        <p:txBody>
          <a:bodyPr lIns="0" tIns="0" rIns="0" bIns="0">
            <a:noAutofit/>
          </a:bodyPr>
          <a:lstStyle>
            <a:lvl1pPr marL="0" indent="0" defTabSz="479968">
              <a:buFont typeface="Arial" panose="020B0604020202020204" pitchFamily="34" charset="0"/>
              <a:buNone/>
              <a:defRPr sz="2400" b="0" i="0">
                <a:solidFill>
                  <a:srgbClr val="013C85"/>
                </a:solidFill>
                <a:latin typeface="Yu Gothic Medium" panose="020B0400000000000000" pitchFamily="34" charset="-128"/>
                <a:ea typeface="Yu Gothic Medium" panose="020B0400000000000000" pitchFamily="34" charset="-128"/>
              </a:defRPr>
            </a:lvl1pPr>
            <a:lvl2pPr marL="457170" indent="0">
              <a:buNone/>
              <a:defRPr/>
            </a:lvl2pPr>
          </a:lstStyle>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a:p>
            <a:pPr lvl="0"/>
            <a:r>
              <a:rPr kumimoji="1" lang="ja-JP" altLang="en-US" dirty="0"/>
              <a:t>マスター テキストの書式設定</a:t>
            </a:r>
            <a:endParaRPr kumimoji="1" lang="en-US" altLang="ja-JP" dirty="0"/>
          </a:p>
        </p:txBody>
      </p:sp>
    </p:spTree>
    <p:extLst>
      <p:ext uri="{BB962C8B-B14F-4D97-AF65-F5344CB8AC3E}">
        <p14:creationId xmlns:p14="http://schemas.microsoft.com/office/powerpoint/2010/main" val="325974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chemeClr val="bg2"/>
          </a:solidFill>
        </p:spPr>
        <p:txBody>
          <a:bodyPr/>
          <a:lstStyle>
            <a:lvl1pPr marL="0" indent="0" algn="ctr">
              <a:lnSpc>
                <a:spcPct val="100000"/>
              </a:lnSpc>
              <a:buNone/>
              <a:defRPr sz="1800">
                <a:solidFill>
                  <a:schemeClr val="accent6"/>
                </a:solidFill>
              </a:defRPr>
            </a:lvl1pPr>
          </a:lstStyle>
          <a:p>
            <a:endParaRPr kumimoji="1" lang="en-US" altLang="ja-JP"/>
          </a:p>
          <a:p>
            <a:endParaRPr kumimoji="1" lang="en-US" altLang="ja-JP"/>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a:solidFill>
                  <a:schemeClr val="tx1"/>
                </a:solidFill>
              </a:rPr>
              <a:t>ⓒ ITOCHU Techno-Solutions Corporation</a:t>
            </a:r>
            <a:endParaRPr kumimoji="1" lang="ja-JP" altLang="en-US" sz="700">
              <a:solidFill>
                <a:schemeClr val="tx1"/>
              </a:solidFill>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chemeClr val="tx1"/>
                </a:solidFill>
              </a:rPr>
              <a:pPr/>
              <a:t>‹#›</a:t>
            </a:fld>
            <a:endParaRPr kumimoji="1" lang="ja-JP" altLang="en-US" sz="1600">
              <a:solidFill>
                <a:schemeClr val="tx1"/>
              </a:solidFill>
            </a:endParaRPr>
          </a:p>
        </p:txBody>
      </p:sp>
      <p:sp>
        <p:nvSpPr>
          <p:cNvPr id="3" name="テキスト プレースホルダー 12">
            <a:extLst>
              <a:ext uri="{FF2B5EF4-FFF2-40B4-BE49-F238E27FC236}">
                <a16:creationId xmlns:a16="http://schemas.microsoft.com/office/drawing/2014/main" id="{D229F9AB-613B-B0B7-9ECD-FDCB5868410E}"/>
              </a:ext>
            </a:extLst>
          </p:cNvPr>
          <p:cNvSpPr>
            <a:spLocks noGrp="1"/>
          </p:cNvSpPr>
          <p:nvPr>
            <p:ph type="body" sz="quarter" idx="16" hasCustomPrompt="1"/>
          </p:nvPr>
        </p:nvSpPr>
        <p:spPr>
          <a:xfrm>
            <a:off x="398026" y="347571"/>
            <a:ext cx="9360000" cy="432000"/>
          </a:xfrm>
          <a:prstGeom prst="rect">
            <a:avLst/>
          </a:prstGeom>
        </p:spPr>
        <p:txBody>
          <a:bodyPr lIns="0" tIns="0" rIns="0">
            <a:noAutofit/>
          </a:bodyPr>
          <a:lstStyle>
            <a:lvl1pPr marL="0" indent="0">
              <a:buNone/>
              <a:defRPr sz="2800" b="1" i="0">
                <a:solidFill>
                  <a:schemeClr val="tx1"/>
                </a:solidFill>
                <a:latin typeface="Yu Gothic" panose="020B0400000000000000" pitchFamily="34" charset="-128"/>
                <a:ea typeface="Yu Gothic" panose="020B0400000000000000" pitchFamily="34" charset="-128"/>
              </a:defRPr>
            </a:lvl1pPr>
          </a:lstStyle>
          <a:p>
            <a:pPr lvl="0"/>
            <a:r>
              <a:rPr kumimoji="1" lang="ja-JP" altLang="en-US"/>
              <a:t>タイトルの書式設定</a:t>
            </a:r>
          </a:p>
        </p:txBody>
      </p:sp>
    </p:spTree>
    <p:extLst>
      <p:ext uri="{BB962C8B-B14F-4D97-AF65-F5344CB8AC3E}">
        <p14:creationId xmlns:p14="http://schemas.microsoft.com/office/powerpoint/2010/main" val="360689516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裏表紙（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1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ページ（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00911B44-43E5-C652-2977-C75C89E671A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11" name="Slide Number Placeholder 5">
            <a:extLst>
              <a:ext uri="{FF2B5EF4-FFF2-40B4-BE49-F238E27FC236}">
                <a16:creationId xmlns:a16="http://schemas.microsoft.com/office/drawing/2014/main" id="{01FA6925-A068-A444-1957-B0B944CDD94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2" name="Title 1">
            <a:extLst>
              <a:ext uri="{FF2B5EF4-FFF2-40B4-BE49-F238E27FC236}">
                <a16:creationId xmlns:a16="http://schemas.microsoft.com/office/drawing/2014/main" id="{736F0C50-C194-741F-5AEB-FAA6A9B44669}"/>
              </a:ext>
            </a:extLst>
          </p:cNvPr>
          <p:cNvSpPr>
            <a:spLocks noGrp="1"/>
          </p:cNvSpPr>
          <p:nvPr>
            <p:ph type="ctrTitle"/>
          </p:nvPr>
        </p:nvSpPr>
        <p:spPr>
          <a:xfrm>
            <a:off x="814282" y="1921292"/>
            <a:ext cx="10563436" cy="1371445"/>
          </a:xfrm>
          <a:prstGeom prst="rect">
            <a:avLst/>
          </a:prstGeom>
        </p:spPr>
        <p:txBody>
          <a:bodyPr lIns="0" tIns="0" rIns="0" bIns="0" anchor="b">
            <a:normAutofit/>
          </a:bodyPr>
          <a:lstStyle>
            <a:lvl1pPr algn="l">
              <a:defRPr sz="3000" b="1" i="0">
                <a:solidFill>
                  <a:srgbClr val="013C85"/>
                </a:solidFill>
                <a:latin typeface="Yu Gothic" panose="020B0400000000000000" pitchFamily="34" charset="-128"/>
                <a:ea typeface="Yu Gothic" panose="020B0400000000000000" pitchFamily="34" charset="-128"/>
              </a:defRPr>
            </a:lvl1pPr>
          </a:lstStyle>
          <a:p>
            <a:r>
              <a:rPr lang="ja-JP" altLang="en-US"/>
              <a:t>マスター タイトルの書式設定</a:t>
            </a:r>
            <a:endParaRPr lang="en-US" dirty="0"/>
          </a:p>
        </p:txBody>
      </p:sp>
      <p:sp>
        <p:nvSpPr>
          <p:cNvPr id="3" name="テキスト プレースホルダー 12">
            <a:extLst>
              <a:ext uri="{FF2B5EF4-FFF2-40B4-BE49-F238E27FC236}">
                <a16:creationId xmlns:a16="http://schemas.microsoft.com/office/drawing/2014/main" id="{C8443232-A4D7-0B6A-2119-B6107EBFC188}"/>
              </a:ext>
            </a:extLst>
          </p:cNvPr>
          <p:cNvSpPr>
            <a:spLocks noGrp="1"/>
          </p:cNvSpPr>
          <p:nvPr>
            <p:ph type="body" sz="quarter" idx="15"/>
          </p:nvPr>
        </p:nvSpPr>
        <p:spPr>
          <a:xfrm>
            <a:off x="814282" y="3471448"/>
            <a:ext cx="10563436" cy="1481924"/>
          </a:xfrm>
          <a:prstGeom prst="rect">
            <a:avLst/>
          </a:prstGeom>
        </p:spPr>
        <p:txBody>
          <a:bodyPr lIns="0" tIns="0" rIns="0" bIns="0">
            <a:noAutofit/>
          </a:bodyPr>
          <a:lstStyle>
            <a:lvl1pPr marL="0" indent="0">
              <a:buNone/>
              <a:defRPr sz="2400">
                <a:solidFill>
                  <a:srgbClr val="013C85"/>
                </a:solidFill>
              </a:defRPr>
            </a:lvl1pPr>
          </a:lstStyle>
          <a:p>
            <a:pPr lvl="0"/>
            <a:r>
              <a:rPr kumimoji="1" lang="ja-JP" altLang="en-US"/>
              <a:t>マスター テキストの書式設定</a:t>
            </a:r>
          </a:p>
        </p:txBody>
      </p:sp>
    </p:spTree>
    <p:extLst>
      <p:ext uri="{BB962C8B-B14F-4D97-AF65-F5344CB8AC3E}">
        <p14:creationId xmlns:p14="http://schemas.microsoft.com/office/powerpoint/2010/main" val="47762790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ページ（White_BrandPromis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テキスト プレースホルダー 12">
            <a:extLst>
              <a:ext uri="{FF2B5EF4-FFF2-40B4-BE49-F238E27FC236}">
                <a16:creationId xmlns:a16="http://schemas.microsoft.com/office/drawing/2014/main" id="{A0D995C7-DCD1-BA44-4BF0-265113C3AE85}"/>
              </a:ext>
            </a:extLst>
          </p:cNvPr>
          <p:cNvSpPr>
            <a:spLocks noGrp="1"/>
          </p:cNvSpPr>
          <p:nvPr>
            <p:ph type="body" sz="quarter" idx="16"/>
          </p:nvPr>
        </p:nvSpPr>
        <p:spPr>
          <a:xfrm>
            <a:off x="5205924" y="3471448"/>
            <a:ext cx="6171794" cy="1481924"/>
          </a:xfrm>
          <a:prstGeom prst="rect">
            <a:avLst/>
          </a:prstGeom>
        </p:spPr>
        <p:txBody>
          <a:bodyPr lIns="0" tIns="0" rIns="0" bIns="0">
            <a:noAutofit/>
          </a:bodyPr>
          <a:lstStyle>
            <a:lvl1pPr marL="0" indent="0">
              <a:buNone/>
              <a:defRPr sz="2400">
                <a:solidFill>
                  <a:srgbClr val="013C85"/>
                </a:solidFill>
              </a:defRPr>
            </a:lvl1pPr>
          </a:lstStyle>
          <a:p>
            <a:pPr lvl="0"/>
            <a:r>
              <a:rPr kumimoji="1" lang="ja-JP" altLang="en-US" dirty="0"/>
              <a:t>マスター テキストの書式設定</a:t>
            </a:r>
          </a:p>
        </p:txBody>
      </p:sp>
      <p:sp>
        <p:nvSpPr>
          <p:cNvPr id="11" name="Title 1">
            <a:extLst>
              <a:ext uri="{FF2B5EF4-FFF2-40B4-BE49-F238E27FC236}">
                <a16:creationId xmlns:a16="http://schemas.microsoft.com/office/drawing/2014/main" id="{52AB5FDC-733A-C70A-FB12-285C92099A91}"/>
              </a:ext>
            </a:extLst>
          </p:cNvPr>
          <p:cNvSpPr>
            <a:spLocks noGrp="1"/>
          </p:cNvSpPr>
          <p:nvPr>
            <p:ph type="ctrTitle"/>
          </p:nvPr>
        </p:nvSpPr>
        <p:spPr>
          <a:xfrm>
            <a:off x="5205924" y="1921292"/>
            <a:ext cx="6171794" cy="1371445"/>
          </a:xfrm>
          <a:prstGeom prst="rect">
            <a:avLst/>
          </a:prstGeom>
        </p:spPr>
        <p:txBody>
          <a:bodyPr lIns="0" tIns="0" rIns="0" bIns="0" anchor="b">
            <a:normAutofit/>
          </a:bodyPr>
          <a:lstStyle>
            <a:lvl1pPr algn="l">
              <a:defRPr sz="3000" b="1" i="0">
                <a:solidFill>
                  <a:srgbClr val="013C85"/>
                </a:solidFill>
                <a:latin typeface="Yu Gothic" panose="020B0400000000000000" pitchFamily="34" charset="-128"/>
                <a:ea typeface="Yu Gothic" panose="020B0400000000000000" pitchFamily="34" charset="-128"/>
              </a:defRPr>
            </a:lvl1pPr>
          </a:lstStyle>
          <a:p>
            <a:r>
              <a:rPr lang="ja-JP" altLang="en-US" dirty="0"/>
              <a:t>マスター タイトルの書式設定</a:t>
            </a:r>
            <a:endParaRPr lang="en-US" dirty="0"/>
          </a:p>
        </p:txBody>
      </p:sp>
      <p:sp>
        <p:nvSpPr>
          <p:cNvPr id="2" name="Slide Number Placeholder 5">
            <a:extLst>
              <a:ext uri="{FF2B5EF4-FFF2-40B4-BE49-F238E27FC236}">
                <a16:creationId xmlns:a16="http://schemas.microsoft.com/office/drawing/2014/main" id="{556FBD49-6E8D-D0D0-1E72-1F8FE69ED2CA}"/>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dirty="0">
              <a:solidFill>
                <a:srgbClr val="013C85"/>
              </a:solidFill>
            </a:endParaRPr>
          </a:p>
        </p:txBody>
      </p:sp>
      <p:sp>
        <p:nvSpPr>
          <p:cNvPr id="3" name="Date Placeholder 3">
            <a:extLst>
              <a:ext uri="{FF2B5EF4-FFF2-40B4-BE49-F238E27FC236}">
                <a16:creationId xmlns:a16="http://schemas.microsoft.com/office/drawing/2014/main" id="{78D78511-D148-0EF9-172D-DA2C6D03DE7E}"/>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chemeClr val="bg1"/>
                </a:solidFill>
              </a:rPr>
              <a:t>ⓒ ITOCHU Techno-Solutions Corporation</a:t>
            </a:r>
            <a:endParaRPr kumimoji="1" lang="ja-JP" altLang="en-US" sz="700">
              <a:solidFill>
                <a:schemeClr val="bg1"/>
              </a:solidFill>
            </a:endParaRPr>
          </a:p>
        </p:txBody>
      </p:sp>
    </p:spTree>
    <p:extLst>
      <p:ext uri="{BB962C8B-B14F-4D97-AF65-F5344CB8AC3E}">
        <p14:creationId xmlns:p14="http://schemas.microsoft.com/office/powerpoint/2010/main" val="387468084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本文ページ（White）_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5" name="テキスト プレースホルダー 12">
            <a:extLst>
              <a:ext uri="{FF2B5EF4-FFF2-40B4-BE49-F238E27FC236}">
                <a16:creationId xmlns:a16="http://schemas.microsoft.com/office/drawing/2014/main" id="{D2BF2330-A7EB-FA53-0870-3EF26ACA6F67}"/>
              </a:ext>
            </a:extLst>
          </p:cNvPr>
          <p:cNvSpPr>
            <a:spLocks noGrp="1"/>
          </p:cNvSpPr>
          <p:nvPr>
            <p:ph type="body" sz="quarter" idx="15" hasCustomPrompt="1"/>
          </p:nvPr>
        </p:nvSpPr>
        <p:spPr>
          <a:xfrm>
            <a:off x="814918" y="1268414"/>
            <a:ext cx="10562800" cy="4944102"/>
          </a:xfrm>
          <a:prstGeom prst="rect">
            <a:avLst/>
          </a:prstGeom>
        </p:spPr>
        <p:txBody>
          <a:bodyPr lIns="0" tIns="0" rIns="0" bIns="0">
            <a:noAutofit/>
          </a:bodyPr>
          <a:lstStyle>
            <a:lvl1pPr marL="176213" indent="-176213" defTabSz="479968">
              <a:spcBef>
                <a:spcPts val="600"/>
              </a:spcBef>
              <a:buFont typeface="Arial" panose="020B0604020202020204" pitchFamily="34" charset="0"/>
              <a:buChar char="•"/>
              <a:defRPr sz="2800" b="0" i="0">
                <a:solidFill>
                  <a:srgbClr val="013C85"/>
                </a:solidFill>
                <a:latin typeface="Yu Gothic Medium" panose="020B0400000000000000" pitchFamily="34" charset="-128"/>
                <a:ea typeface="Yu Gothic Medium" panose="020B0400000000000000" pitchFamily="34" charset="-128"/>
              </a:defRPr>
            </a:lvl1pPr>
            <a:lvl2pPr marL="442913" indent="-136525">
              <a:spcBef>
                <a:spcPts val="600"/>
              </a:spcBef>
              <a:defRPr b="0" i="0">
                <a:solidFill>
                  <a:srgbClr val="013C85"/>
                </a:solidFill>
                <a:latin typeface="Yu Gothic Medium" panose="020B0400000000000000" pitchFamily="34" charset="-128"/>
                <a:ea typeface="Yu Gothic Medium" panose="020B0400000000000000" pitchFamily="34" charset="-128"/>
              </a:defRPr>
            </a:lvl2pPr>
            <a:lvl3pPr marL="720725" indent="-146050">
              <a:spcBef>
                <a:spcPts val="600"/>
              </a:spcBef>
              <a:defRPr b="0" i="0">
                <a:solidFill>
                  <a:srgbClr val="013C85"/>
                </a:solidFill>
                <a:latin typeface="Yu Gothic Medium" panose="020B0400000000000000" pitchFamily="34" charset="-128"/>
                <a:ea typeface="Yu Gothic Medium" panose="020B0400000000000000" pitchFamily="34" charset="-128"/>
              </a:defRPr>
            </a:lvl3pPr>
            <a:lvl4pPr marL="989013" indent="-136525">
              <a:spcBef>
                <a:spcPts val="600"/>
              </a:spcBef>
              <a:defRPr b="0" i="0">
                <a:solidFill>
                  <a:srgbClr val="013C85"/>
                </a:solidFill>
                <a:latin typeface="Yu Gothic Medium" panose="020B0400000000000000" pitchFamily="34" charset="-128"/>
                <a:ea typeface="Yu Gothic Medium" panose="020B0400000000000000" pitchFamily="34" charset="-128"/>
              </a:defRPr>
            </a:lvl4pPr>
            <a:lvl5pPr marL="1255713" indent="-136525">
              <a:spcBef>
                <a:spcPts val="600"/>
              </a:spcBef>
              <a:defRPr b="0" i="0">
                <a:solidFill>
                  <a:srgbClr val="013C85"/>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10" name="タイトル 11">
            <a:extLst>
              <a:ext uri="{FF2B5EF4-FFF2-40B4-BE49-F238E27FC236}">
                <a16:creationId xmlns:a16="http://schemas.microsoft.com/office/drawing/2014/main" id="{AC814E34-4A98-288C-085A-C235D2DD9ED6}"/>
              </a:ext>
            </a:extLst>
          </p:cNvPr>
          <p:cNvSpPr>
            <a:spLocks noGrp="1"/>
          </p:cNvSpPr>
          <p:nvPr>
            <p:ph type="title" hasCustomPrompt="1"/>
          </p:nvPr>
        </p:nvSpPr>
        <p:spPr>
          <a:xfrm>
            <a:off x="390525" y="347572"/>
            <a:ext cx="9367501" cy="432000"/>
          </a:xfrm>
          <a:prstGeom prst="rect">
            <a:avLst/>
          </a:prstGeom>
        </p:spPr>
        <p:txBody>
          <a:bodyPr lIns="0" tIns="0" r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113415783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本文ページ（White）_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テキスト プレースホルダー 12">
            <a:extLst>
              <a:ext uri="{FF2B5EF4-FFF2-40B4-BE49-F238E27FC236}">
                <a16:creationId xmlns:a16="http://schemas.microsoft.com/office/drawing/2014/main" id="{F9155394-BEEF-1B33-612E-CF22A49FB2C2}"/>
              </a:ext>
            </a:extLst>
          </p:cNvPr>
          <p:cNvSpPr>
            <a:spLocks noGrp="1"/>
          </p:cNvSpPr>
          <p:nvPr>
            <p:ph type="body" sz="quarter" idx="19" hasCustomPrompt="1"/>
          </p:nvPr>
        </p:nvSpPr>
        <p:spPr>
          <a:xfrm>
            <a:off x="6428054" y="1268414"/>
            <a:ext cx="4949027" cy="4944102"/>
          </a:xfrm>
          <a:prstGeom prst="rect">
            <a:avLst/>
          </a:prstGeom>
        </p:spPr>
        <p:txBody>
          <a:bodyPr lIns="0" tIns="0" rIns="0" bIns="0">
            <a:noAutofit/>
          </a:bodyPr>
          <a:lstStyle>
            <a:lvl1pPr marL="176213" indent="-176213" defTabSz="479968">
              <a:spcBef>
                <a:spcPts val="600"/>
              </a:spcBef>
              <a:buFont typeface="Arial" panose="020B0604020202020204" pitchFamily="34" charset="0"/>
              <a:buChar char="•"/>
              <a:defRPr sz="2800" b="0" i="0">
                <a:solidFill>
                  <a:srgbClr val="013C85"/>
                </a:solidFill>
                <a:latin typeface="Yu Gothic Medium" panose="020B0400000000000000" pitchFamily="34" charset="-128"/>
                <a:ea typeface="Yu Gothic Medium" panose="020B0400000000000000" pitchFamily="34" charset="-128"/>
              </a:defRPr>
            </a:lvl1pPr>
            <a:lvl2pPr marL="442913" indent="-136525">
              <a:spcBef>
                <a:spcPts val="600"/>
              </a:spcBef>
              <a:defRPr b="0" i="0">
                <a:solidFill>
                  <a:srgbClr val="013C85"/>
                </a:solidFill>
                <a:latin typeface="Yu Gothic Medium" panose="020B0400000000000000" pitchFamily="34" charset="-128"/>
                <a:ea typeface="Yu Gothic Medium" panose="020B0400000000000000" pitchFamily="34" charset="-128"/>
              </a:defRPr>
            </a:lvl2pPr>
            <a:lvl3pPr marL="720725" indent="-146050">
              <a:spcBef>
                <a:spcPts val="600"/>
              </a:spcBef>
              <a:defRPr b="0" i="0">
                <a:solidFill>
                  <a:srgbClr val="013C85"/>
                </a:solidFill>
                <a:latin typeface="Yu Gothic Medium" panose="020B0400000000000000" pitchFamily="34" charset="-128"/>
                <a:ea typeface="Yu Gothic Medium" panose="020B0400000000000000" pitchFamily="34" charset="-128"/>
              </a:defRPr>
            </a:lvl3pPr>
            <a:lvl4pPr marL="989013" indent="-136525">
              <a:spcBef>
                <a:spcPts val="600"/>
              </a:spcBef>
              <a:defRPr b="0" i="0">
                <a:solidFill>
                  <a:srgbClr val="013C85"/>
                </a:solidFill>
                <a:latin typeface="Yu Gothic Medium" panose="020B0400000000000000" pitchFamily="34" charset="-128"/>
                <a:ea typeface="Yu Gothic Medium" panose="020B0400000000000000" pitchFamily="34" charset="-128"/>
              </a:defRPr>
            </a:lvl4pPr>
            <a:lvl5pPr marL="1255713" indent="-136525">
              <a:spcBef>
                <a:spcPts val="600"/>
              </a:spcBef>
              <a:defRPr b="0" i="0">
                <a:solidFill>
                  <a:srgbClr val="013C85"/>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2" name="テキスト プレースホルダー 12">
            <a:extLst>
              <a:ext uri="{FF2B5EF4-FFF2-40B4-BE49-F238E27FC236}">
                <a16:creationId xmlns:a16="http://schemas.microsoft.com/office/drawing/2014/main" id="{5F10BDFD-D91E-C798-6FA4-23E8F647FEDC}"/>
              </a:ext>
            </a:extLst>
          </p:cNvPr>
          <p:cNvSpPr>
            <a:spLocks noGrp="1"/>
          </p:cNvSpPr>
          <p:nvPr>
            <p:ph type="body" sz="quarter" idx="18" hasCustomPrompt="1"/>
          </p:nvPr>
        </p:nvSpPr>
        <p:spPr>
          <a:xfrm>
            <a:off x="814918" y="1268414"/>
            <a:ext cx="4948392" cy="4944102"/>
          </a:xfrm>
          <a:prstGeom prst="rect">
            <a:avLst/>
          </a:prstGeom>
        </p:spPr>
        <p:txBody>
          <a:bodyPr lIns="0" tIns="0" rIns="0" bIns="0">
            <a:noAutofit/>
          </a:bodyPr>
          <a:lstStyle>
            <a:lvl1pPr marL="176213" indent="-176213" defTabSz="479968">
              <a:spcBef>
                <a:spcPts val="600"/>
              </a:spcBef>
              <a:buFont typeface="Arial" panose="020B0604020202020204" pitchFamily="34" charset="0"/>
              <a:buChar char="•"/>
              <a:defRPr sz="2800" b="0" i="0">
                <a:solidFill>
                  <a:srgbClr val="013C85"/>
                </a:solidFill>
                <a:latin typeface="Yu Gothic Medium" panose="020B0400000000000000" pitchFamily="34" charset="-128"/>
                <a:ea typeface="Yu Gothic Medium" panose="020B0400000000000000" pitchFamily="34" charset="-128"/>
              </a:defRPr>
            </a:lvl1pPr>
            <a:lvl2pPr marL="442913" indent="-136525">
              <a:spcBef>
                <a:spcPts val="600"/>
              </a:spcBef>
              <a:defRPr b="0" i="0">
                <a:solidFill>
                  <a:srgbClr val="013C85"/>
                </a:solidFill>
                <a:latin typeface="Yu Gothic Medium" panose="020B0400000000000000" pitchFamily="34" charset="-128"/>
                <a:ea typeface="Yu Gothic Medium" panose="020B0400000000000000" pitchFamily="34" charset="-128"/>
              </a:defRPr>
            </a:lvl2pPr>
            <a:lvl3pPr marL="720725" indent="-146050">
              <a:spcBef>
                <a:spcPts val="600"/>
              </a:spcBef>
              <a:defRPr b="0" i="0">
                <a:solidFill>
                  <a:srgbClr val="013C85"/>
                </a:solidFill>
                <a:latin typeface="Yu Gothic Medium" panose="020B0400000000000000" pitchFamily="34" charset="-128"/>
                <a:ea typeface="Yu Gothic Medium" panose="020B0400000000000000" pitchFamily="34" charset="-128"/>
              </a:defRPr>
            </a:lvl3pPr>
            <a:lvl4pPr marL="989013" indent="-136525">
              <a:spcBef>
                <a:spcPts val="600"/>
              </a:spcBef>
              <a:defRPr b="0" i="0">
                <a:solidFill>
                  <a:srgbClr val="013C85"/>
                </a:solidFill>
                <a:latin typeface="Yu Gothic Medium" panose="020B0400000000000000" pitchFamily="34" charset="-128"/>
                <a:ea typeface="Yu Gothic Medium" panose="020B0400000000000000" pitchFamily="34" charset="-128"/>
              </a:defRPr>
            </a:lvl4pPr>
            <a:lvl5pPr marL="1255713" indent="-136525">
              <a:spcBef>
                <a:spcPts val="600"/>
              </a:spcBef>
              <a:defRPr b="0" i="0">
                <a:solidFill>
                  <a:srgbClr val="013C85"/>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8" name="Date Placeholder 3">
            <a:extLst>
              <a:ext uri="{FF2B5EF4-FFF2-40B4-BE49-F238E27FC236}">
                <a16:creationId xmlns:a16="http://schemas.microsoft.com/office/drawing/2014/main" id="{4817DC41-1215-A6C0-4C88-636C2EFE7AD2}"/>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9" name="Slide Number Placeholder 5">
            <a:extLst>
              <a:ext uri="{FF2B5EF4-FFF2-40B4-BE49-F238E27FC236}">
                <a16:creationId xmlns:a16="http://schemas.microsoft.com/office/drawing/2014/main" id="{023D640A-F364-BA6E-7B4B-222DF43A1541}"/>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5" name="タイトル 11">
            <a:extLst>
              <a:ext uri="{FF2B5EF4-FFF2-40B4-BE49-F238E27FC236}">
                <a16:creationId xmlns:a16="http://schemas.microsoft.com/office/drawing/2014/main" id="{5018D083-D2AC-153C-8510-2B3811294C6B}"/>
              </a:ext>
            </a:extLst>
          </p:cNvPr>
          <p:cNvSpPr>
            <a:spLocks noGrp="1"/>
          </p:cNvSpPr>
          <p:nvPr>
            <p:ph type="title" hasCustomPrompt="1"/>
          </p:nvPr>
        </p:nvSpPr>
        <p:spPr>
          <a:xfrm>
            <a:off x="390525" y="347572"/>
            <a:ext cx="9367501" cy="432000"/>
          </a:xfrm>
          <a:prstGeom prst="rect">
            <a:avLst/>
          </a:prstGeom>
        </p:spPr>
        <p:txBody>
          <a:bodyPr lIns="0" tIns="0" r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18776348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本文ページ（Phot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5C3FDE2-46C8-2463-C44C-91188DA0B022}"/>
              </a:ext>
            </a:extLst>
          </p:cNvPr>
          <p:cNvSpPr>
            <a:spLocks noGrp="1"/>
          </p:cNvSpPr>
          <p:nvPr>
            <p:ph type="title" hasCustomPrompt="1"/>
          </p:nvPr>
        </p:nvSpPr>
        <p:spPr>
          <a:xfrm>
            <a:off x="6429600" y="1741550"/>
            <a:ext cx="4947481" cy="365125"/>
          </a:xfrm>
          <a:prstGeom prst="rect">
            <a:avLst/>
          </a:prstGeom>
        </p:spPr>
        <p:txBody>
          <a:bodyPr lIns="0" tIns="0" rIns="0" b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
        <p:nvSpPr>
          <p:cNvPr id="2" name="テキスト プレースホルダー 12">
            <a:extLst>
              <a:ext uri="{FF2B5EF4-FFF2-40B4-BE49-F238E27FC236}">
                <a16:creationId xmlns:a16="http://schemas.microsoft.com/office/drawing/2014/main" id="{422F49F7-97F3-7D1C-8735-21766B5E5CD8}"/>
              </a:ext>
            </a:extLst>
          </p:cNvPr>
          <p:cNvSpPr>
            <a:spLocks noGrp="1"/>
          </p:cNvSpPr>
          <p:nvPr>
            <p:ph type="body" sz="quarter" idx="19" hasCustomPrompt="1"/>
          </p:nvPr>
        </p:nvSpPr>
        <p:spPr>
          <a:xfrm>
            <a:off x="6428054" y="2630076"/>
            <a:ext cx="4949027" cy="3582440"/>
          </a:xfrm>
          <a:prstGeom prst="rect">
            <a:avLst/>
          </a:prstGeom>
        </p:spPr>
        <p:txBody>
          <a:bodyPr lIns="0" tIns="0" rIns="0" bIns="0">
            <a:noAutofit/>
          </a:bodyPr>
          <a:lstStyle>
            <a:lvl1pPr marL="176213" indent="-176213" defTabSz="479968">
              <a:spcBef>
                <a:spcPts val="600"/>
              </a:spcBef>
              <a:buFont typeface="Arial" panose="020B0604020202020204" pitchFamily="34" charset="0"/>
              <a:buChar char="•"/>
              <a:defRPr sz="2800" b="0" i="0">
                <a:solidFill>
                  <a:srgbClr val="013C85"/>
                </a:solidFill>
                <a:latin typeface="Yu Gothic Medium" panose="020B0400000000000000" pitchFamily="34" charset="-128"/>
                <a:ea typeface="Yu Gothic Medium" panose="020B0400000000000000" pitchFamily="34" charset="-128"/>
              </a:defRPr>
            </a:lvl1pPr>
            <a:lvl2pPr marL="442913" indent="-136525">
              <a:spcBef>
                <a:spcPts val="600"/>
              </a:spcBef>
              <a:defRPr b="0" i="0">
                <a:solidFill>
                  <a:srgbClr val="013C85"/>
                </a:solidFill>
                <a:latin typeface="Yu Gothic Medium" panose="020B0400000000000000" pitchFamily="34" charset="-128"/>
                <a:ea typeface="Yu Gothic Medium" panose="020B0400000000000000" pitchFamily="34" charset="-128"/>
              </a:defRPr>
            </a:lvl2pPr>
            <a:lvl3pPr marL="720725" indent="-146050">
              <a:spcBef>
                <a:spcPts val="600"/>
              </a:spcBef>
              <a:defRPr b="0" i="0">
                <a:solidFill>
                  <a:srgbClr val="013C85"/>
                </a:solidFill>
                <a:latin typeface="Yu Gothic Medium" panose="020B0400000000000000" pitchFamily="34" charset="-128"/>
                <a:ea typeface="Yu Gothic Medium" panose="020B0400000000000000" pitchFamily="34" charset="-128"/>
              </a:defRPr>
            </a:lvl3pPr>
            <a:lvl4pPr marL="989013" indent="-136525">
              <a:spcBef>
                <a:spcPts val="600"/>
              </a:spcBef>
              <a:defRPr b="0" i="0">
                <a:solidFill>
                  <a:srgbClr val="013C85"/>
                </a:solidFill>
                <a:latin typeface="Yu Gothic Medium" panose="020B0400000000000000" pitchFamily="34" charset="-128"/>
                <a:ea typeface="Yu Gothic Medium" panose="020B0400000000000000" pitchFamily="34" charset="-128"/>
              </a:defRPr>
            </a:lvl4pPr>
            <a:lvl5pPr marL="1255713" indent="-136525">
              <a:spcBef>
                <a:spcPts val="600"/>
              </a:spcBef>
              <a:defRPr b="0" i="0">
                <a:solidFill>
                  <a:srgbClr val="013C85"/>
                </a:solidFill>
                <a:latin typeface="Yu Gothic Medium" panose="020B0400000000000000" pitchFamily="34" charset="-128"/>
                <a:ea typeface="Yu Gothic Medium" panose="020B0400000000000000" pitchFamily="34" charset="-128"/>
              </a:defRPr>
            </a:lvl5pPr>
            <a:lvl6pPr>
              <a:defRPr b="0" i="0">
                <a:solidFill>
                  <a:schemeClr val="bg1"/>
                </a:solidFill>
                <a:latin typeface="Yu Gothic Medium" panose="020B0400000000000000" pitchFamily="34" charset="-128"/>
                <a:ea typeface="Yu Gothic Medium" panose="020B0400000000000000" pitchFamily="34" charset="-128"/>
              </a:defRPr>
            </a:lvl6pPr>
            <a:lvl7pPr>
              <a:defRPr b="0" i="0">
                <a:solidFill>
                  <a:schemeClr val="bg1"/>
                </a:solidFill>
              </a:defRPr>
            </a:lvl7pPr>
          </a:lstStyle>
          <a:p>
            <a:pPr lvl="0"/>
            <a:r>
              <a:rPr kumimoji="1" lang="ja-JP" altLang="en-US" dirty="0"/>
              <a:t>テキストの書式設定</a:t>
            </a:r>
            <a:endParaRPr kumimoji="1" lang="en-US" altLang="ja-JP" dirty="0"/>
          </a:p>
          <a:p>
            <a:pPr lvl="1"/>
            <a:r>
              <a:rPr kumimoji="1" lang="ja-JP" altLang="en-US" dirty="0"/>
              <a:t>テキスト</a:t>
            </a:r>
            <a:endParaRPr kumimoji="1" lang="en-US" altLang="ja-JP" dirty="0"/>
          </a:p>
          <a:p>
            <a:pPr lvl="2"/>
            <a:r>
              <a:rPr kumimoji="1" lang="ja-JP" altLang="en-US" dirty="0"/>
              <a:t>テキスト</a:t>
            </a:r>
            <a:endParaRPr kumimoji="1" lang="en-US" altLang="ja-JP" dirty="0"/>
          </a:p>
          <a:p>
            <a:pPr lvl="3"/>
            <a:r>
              <a:rPr kumimoji="1" lang="ja-JP" altLang="en-US" dirty="0"/>
              <a:t>テキスト</a:t>
            </a:r>
            <a:endParaRPr kumimoji="1" lang="en-US" altLang="ja-JP" dirty="0"/>
          </a:p>
          <a:p>
            <a:pPr lvl="4"/>
            <a:r>
              <a:rPr kumimoji="1" lang="ja-JP" altLang="en-US" dirty="0"/>
              <a:t>テキスト</a:t>
            </a:r>
            <a:endParaRPr kumimoji="1" lang="en-US" altLang="ja-JP" dirty="0"/>
          </a:p>
        </p:txBody>
      </p:sp>
      <p:sp>
        <p:nvSpPr>
          <p:cNvPr id="16" name="Slide Number Placeholder 5">
            <a:extLst>
              <a:ext uri="{FF2B5EF4-FFF2-40B4-BE49-F238E27FC236}">
                <a16:creationId xmlns:a16="http://schemas.microsoft.com/office/drawing/2014/main" id="{7897D687-90EE-4A4F-C8E7-8CBB9A645AD9}"/>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3" name="図プレースホルダー 16">
            <a:extLst>
              <a:ext uri="{FF2B5EF4-FFF2-40B4-BE49-F238E27FC236}">
                <a16:creationId xmlns:a16="http://schemas.microsoft.com/office/drawing/2014/main" id="{0250B0A2-D4B9-A4DC-0554-2326F56D8D5C}"/>
              </a:ext>
            </a:extLst>
          </p:cNvPr>
          <p:cNvSpPr>
            <a:spLocks noGrp="1"/>
          </p:cNvSpPr>
          <p:nvPr>
            <p:ph type="pic" sz="quarter" idx="10"/>
          </p:nvPr>
        </p:nvSpPr>
        <p:spPr>
          <a:xfrm>
            <a:off x="0" y="0"/>
            <a:ext cx="6095206" cy="6858000"/>
          </a:xfrm>
          <a:prstGeom prst="rect">
            <a:avLst/>
          </a:prstGeom>
          <a:solidFill>
            <a:srgbClr val="CACACA"/>
          </a:solidFill>
        </p:spPr>
        <p:txBody>
          <a:bodyPr/>
          <a:lstStyle>
            <a:lvl1pPr>
              <a:defRPr lang="ja-JP" altLang="en-US" sz="1800">
                <a:solidFill>
                  <a:schemeClr val="accent6"/>
                </a:solidFill>
              </a:defRPr>
            </a:lvl1pPr>
          </a:lstStyle>
          <a:p>
            <a:pPr marL="0" lvl="0" indent="0" algn="ctr">
              <a:lnSpc>
                <a:spcPct val="100000"/>
              </a:lnSpc>
              <a:buNone/>
            </a:pPr>
            <a:endParaRPr kumimoji="1" lang="en-US" altLang="ja-JP" dirty="0"/>
          </a:p>
          <a:p>
            <a:pPr marL="0" lvl="0" indent="0" algn="ctr">
              <a:lnSpc>
                <a:spcPct val="100000"/>
              </a:lnSpc>
              <a:buNone/>
            </a:pPr>
            <a:r>
              <a:rPr kumimoji="1" lang="ja-JP" altLang="en-US"/>
              <a:t>下のアイコンをクリックして画像を入れてください。</a:t>
            </a:r>
          </a:p>
        </p:txBody>
      </p:sp>
      <p:sp>
        <p:nvSpPr>
          <p:cNvPr id="4" name="Date Placeholder 3">
            <a:extLst>
              <a:ext uri="{FF2B5EF4-FFF2-40B4-BE49-F238E27FC236}">
                <a16:creationId xmlns:a16="http://schemas.microsoft.com/office/drawing/2014/main" id="{F6F674F5-4E57-E04C-7651-6DF5B186CA40}"/>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dirty="0">
              <a:solidFill>
                <a:srgbClr val="013C85"/>
              </a:solidFill>
            </a:endParaRPr>
          </a:p>
        </p:txBody>
      </p:sp>
    </p:spTree>
    <p:extLst>
      <p:ext uri="{BB962C8B-B14F-4D97-AF65-F5344CB8AC3E}">
        <p14:creationId xmlns:p14="http://schemas.microsoft.com/office/powerpoint/2010/main" val="4137657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本文ページ（Phot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図プレースホルダー 16">
            <a:extLst>
              <a:ext uri="{FF2B5EF4-FFF2-40B4-BE49-F238E27FC236}">
                <a16:creationId xmlns:a16="http://schemas.microsoft.com/office/drawing/2014/main" id="{40FE2F04-6B75-1C75-F9DF-825DA93754B6}"/>
              </a:ext>
            </a:extLst>
          </p:cNvPr>
          <p:cNvSpPr>
            <a:spLocks noGrp="1"/>
          </p:cNvSpPr>
          <p:nvPr>
            <p:ph type="pic" sz="quarter" idx="10"/>
          </p:nvPr>
        </p:nvSpPr>
        <p:spPr>
          <a:xfrm>
            <a:off x="0" y="1736726"/>
            <a:ext cx="12192000" cy="5121275"/>
          </a:xfrm>
          <a:prstGeom prst="rect">
            <a:avLst/>
          </a:prstGeom>
          <a:solidFill>
            <a:srgbClr val="CACACA"/>
          </a:solidFill>
        </p:spPr>
        <p:txBody>
          <a:bodyPr/>
          <a:lstStyle>
            <a:lvl1pPr marL="0" indent="0" algn="ctr">
              <a:lnSpc>
                <a:spcPct val="100000"/>
              </a:lnSpc>
              <a:buNone/>
              <a:defRPr sz="1800">
                <a:solidFill>
                  <a:schemeClr val="accent6"/>
                </a:solidFill>
              </a:defRPr>
            </a:lvl1pPr>
          </a:lstStyle>
          <a:p>
            <a:endParaRPr kumimoji="1" lang="en-US" altLang="ja-JP" dirty="0"/>
          </a:p>
          <a:p>
            <a:endParaRPr kumimoji="1" lang="en-US" altLang="ja-JP" dirty="0"/>
          </a:p>
          <a:p>
            <a:r>
              <a:rPr kumimoji="1" lang="ja-JP" altLang="en-US"/>
              <a:t>下のアイコンをクリックして画像を入れてください。</a:t>
            </a:r>
          </a:p>
        </p:txBody>
      </p:sp>
      <p:sp>
        <p:nvSpPr>
          <p:cNvPr id="8" name="Date Placeholder 3">
            <a:extLst>
              <a:ext uri="{FF2B5EF4-FFF2-40B4-BE49-F238E27FC236}">
                <a16:creationId xmlns:a16="http://schemas.microsoft.com/office/drawing/2014/main" id="{3F42955C-2661-77B4-7E94-6C49CE94C967}"/>
              </a:ext>
            </a:extLst>
          </p:cNvPr>
          <p:cNvSpPr txBox="1">
            <a:spLocks/>
          </p:cNvSpPr>
          <p:nvPr userDrawn="1"/>
        </p:nvSpPr>
        <p:spPr>
          <a:xfrm>
            <a:off x="325402" y="6394865"/>
            <a:ext cx="2743200" cy="331932"/>
          </a:xfrm>
          <a:prstGeom prst="rect">
            <a:avLst/>
          </a:prstGeom>
        </p:spPr>
        <p:txBody>
          <a:bodyPr/>
          <a:lstStyle>
            <a:defPPr>
              <a:defRPr lang="en-US"/>
            </a:defPPr>
            <a:lvl1pPr marL="0" algn="l" defTabSz="304670" rtl="0" eaLnBrk="1" latinLnBrk="0" hangingPunct="1">
              <a:defRPr sz="20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pPr algn="l"/>
            <a:r>
              <a:rPr kumimoji="1" lang="en" altLang="ja-JP" sz="700" dirty="0">
                <a:solidFill>
                  <a:srgbClr val="013C85"/>
                </a:solidFill>
              </a:rPr>
              <a:t>ⓒ ITOCHU Techno-Solutions Corporation</a:t>
            </a:r>
            <a:endParaRPr kumimoji="1" lang="ja-JP" altLang="en-US" sz="700">
              <a:solidFill>
                <a:srgbClr val="013C85"/>
              </a:solidFill>
            </a:endParaRPr>
          </a:p>
        </p:txBody>
      </p:sp>
      <p:sp>
        <p:nvSpPr>
          <p:cNvPr id="9" name="Slide Number Placeholder 5">
            <a:extLst>
              <a:ext uri="{FF2B5EF4-FFF2-40B4-BE49-F238E27FC236}">
                <a16:creationId xmlns:a16="http://schemas.microsoft.com/office/drawing/2014/main" id="{3121B00E-FCA3-D75D-90B2-7E55D24110B4}"/>
              </a:ext>
            </a:extLst>
          </p:cNvPr>
          <p:cNvSpPr txBox="1">
            <a:spLocks/>
          </p:cNvSpPr>
          <p:nvPr userDrawn="1"/>
        </p:nvSpPr>
        <p:spPr>
          <a:xfrm>
            <a:off x="9133618" y="6326799"/>
            <a:ext cx="2743200" cy="299462"/>
          </a:xfrm>
          <a:prstGeom prst="rect">
            <a:avLst/>
          </a:prstGeom>
        </p:spPr>
        <p:txBody>
          <a:bodyPr anchor="b"/>
          <a:lstStyle>
            <a:defPPr>
              <a:defRPr lang="en-US"/>
            </a:defPPr>
            <a:lvl1pPr marL="0" algn="r" defTabSz="304670" rtl="0" eaLnBrk="1" latinLnBrk="0" hangingPunct="1">
              <a:defRPr sz="1600" b="0" i="0" kern="1200">
                <a:solidFill>
                  <a:srgbClr val="003D86"/>
                </a:solidFill>
                <a:latin typeface="Yu Gothic Medium" panose="020B0400000000000000" pitchFamily="34" charset="-128"/>
                <a:ea typeface="Yu Gothic Medium" panose="020B0400000000000000" pitchFamily="34" charset="-128"/>
                <a:cs typeface="+mn-cs"/>
              </a:defRPr>
            </a:lvl1pPr>
            <a:lvl2pPr marL="304670" algn="l" defTabSz="304670" rtl="0" eaLnBrk="1" latinLnBrk="0" hangingPunct="1">
              <a:defRPr sz="1200" kern="1200">
                <a:solidFill>
                  <a:schemeClr val="tx1"/>
                </a:solidFill>
                <a:latin typeface="+mn-lt"/>
                <a:ea typeface="+mn-ea"/>
                <a:cs typeface="+mn-cs"/>
              </a:defRPr>
            </a:lvl2pPr>
            <a:lvl3pPr marL="609336" algn="l" defTabSz="304670" rtl="0" eaLnBrk="1" latinLnBrk="0" hangingPunct="1">
              <a:defRPr sz="1200" kern="1200">
                <a:solidFill>
                  <a:schemeClr val="tx1"/>
                </a:solidFill>
                <a:latin typeface="+mn-lt"/>
                <a:ea typeface="+mn-ea"/>
                <a:cs typeface="+mn-cs"/>
              </a:defRPr>
            </a:lvl3pPr>
            <a:lvl4pPr marL="914005" algn="l" defTabSz="304670" rtl="0" eaLnBrk="1" latinLnBrk="0" hangingPunct="1">
              <a:defRPr sz="1200" kern="1200">
                <a:solidFill>
                  <a:schemeClr val="tx1"/>
                </a:solidFill>
                <a:latin typeface="+mn-lt"/>
                <a:ea typeface="+mn-ea"/>
                <a:cs typeface="+mn-cs"/>
              </a:defRPr>
            </a:lvl4pPr>
            <a:lvl5pPr marL="1218672" algn="l" defTabSz="304670" rtl="0" eaLnBrk="1" latinLnBrk="0" hangingPunct="1">
              <a:defRPr sz="1200" kern="1200">
                <a:solidFill>
                  <a:schemeClr val="tx1"/>
                </a:solidFill>
                <a:latin typeface="+mn-lt"/>
                <a:ea typeface="+mn-ea"/>
                <a:cs typeface="+mn-cs"/>
              </a:defRPr>
            </a:lvl5pPr>
            <a:lvl6pPr marL="1523340" algn="l" defTabSz="304670" rtl="0" eaLnBrk="1" latinLnBrk="0" hangingPunct="1">
              <a:defRPr sz="1200" kern="1200">
                <a:solidFill>
                  <a:schemeClr val="tx1"/>
                </a:solidFill>
                <a:latin typeface="+mn-lt"/>
                <a:ea typeface="+mn-ea"/>
                <a:cs typeface="+mn-cs"/>
              </a:defRPr>
            </a:lvl6pPr>
            <a:lvl7pPr marL="1828007" algn="l" defTabSz="304670" rtl="0" eaLnBrk="1" latinLnBrk="0" hangingPunct="1">
              <a:defRPr sz="1200" kern="1200">
                <a:solidFill>
                  <a:schemeClr val="tx1"/>
                </a:solidFill>
                <a:latin typeface="+mn-lt"/>
                <a:ea typeface="+mn-ea"/>
                <a:cs typeface="+mn-cs"/>
              </a:defRPr>
            </a:lvl7pPr>
            <a:lvl8pPr marL="2132675" algn="l" defTabSz="304670" rtl="0" eaLnBrk="1" latinLnBrk="0" hangingPunct="1">
              <a:defRPr sz="1200" kern="1200">
                <a:solidFill>
                  <a:schemeClr val="tx1"/>
                </a:solidFill>
                <a:latin typeface="+mn-lt"/>
                <a:ea typeface="+mn-ea"/>
                <a:cs typeface="+mn-cs"/>
              </a:defRPr>
            </a:lvl8pPr>
            <a:lvl9pPr marL="2437344" algn="l" defTabSz="304670" rtl="0" eaLnBrk="1" latinLnBrk="0" hangingPunct="1">
              <a:defRPr sz="1200" kern="1200">
                <a:solidFill>
                  <a:schemeClr val="tx1"/>
                </a:solidFill>
                <a:latin typeface="+mn-lt"/>
                <a:ea typeface="+mn-ea"/>
                <a:cs typeface="+mn-cs"/>
              </a:defRPr>
            </a:lvl9pPr>
          </a:lstStyle>
          <a:p>
            <a:fld id="{F61D7DA0-AA9A-8342-BE3E-6EB34F8DE2BC}" type="slidenum">
              <a:rPr kumimoji="1" lang="ja-JP" altLang="en-US" sz="1600" smtClean="0">
                <a:solidFill>
                  <a:srgbClr val="013C85"/>
                </a:solidFill>
              </a:rPr>
              <a:pPr/>
              <a:t>‹#›</a:t>
            </a:fld>
            <a:endParaRPr kumimoji="1" lang="ja-JP" altLang="en-US" sz="1600">
              <a:solidFill>
                <a:srgbClr val="013C85"/>
              </a:solidFill>
            </a:endParaRPr>
          </a:p>
        </p:txBody>
      </p:sp>
      <p:sp>
        <p:nvSpPr>
          <p:cNvPr id="2" name="タイトル 11">
            <a:extLst>
              <a:ext uri="{FF2B5EF4-FFF2-40B4-BE49-F238E27FC236}">
                <a16:creationId xmlns:a16="http://schemas.microsoft.com/office/drawing/2014/main" id="{4888B4B8-7FA4-9F5C-FE43-6ADC1EAC8415}"/>
              </a:ext>
            </a:extLst>
          </p:cNvPr>
          <p:cNvSpPr>
            <a:spLocks noGrp="1"/>
          </p:cNvSpPr>
          <p:nvPr>
            <p:ph type="title" hasCustomPrompt="1"/>
          </p:nvPr>
        </p:nvSpPr>
        <p:spPr>
          <a:xfrm>
            <a:off x="390525" y="347572"/>
            <a:ext cx="9367501" cy="432000"/>
          </a:xfrm>
          <a:prstGeom prst="rect">
            <a:avLst/>
          </a:prstGeom>
        </p:spPr>
        <p:txBody>
          <a:bodyPr lIns="0" tIns="0" rIns="0"/>
          <a:lstStyle>
            <a:lvl1pPr>
              <a:defRPr kumimoji="1" lang="ja-JP" altLang="en-US" sz="2800" b="1" i="0" kern="1200" dirty="0">
                <a:solidFill>
                  <a:srgbClr val="013C85"/>
                </a:solidFill>
                <a:latin typeface="Yu Gothic" panose="020B0400000000000000" pitchFamily="34" charset="-128"/>
                <a:ea typeface="Yu Gothic" panose="020B0400000000000000" pitchFamily="34" charset="-128"/>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kumimoji="1" lang="ja-JP" altLang="en-US" dirty="0"/>
              <a:t>タイトルの書式設定</a:t>
            </a:r>
          </a:p>
        </p:txBody>
      </p:sp>
    </p:spTree>
    <p:extLst>
      <p:ext uri="{BB962C8B-B14F-4D97-AF65-F5344CB8AC3E}">
        <p14:creationId xmlns:p14="http://schemas.microsoft.com/office/powerpoint/2010/main" val="2580151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801203"/>
      </p:ext>
    </p:extLst>
  </p:cSld>
  <p:clrMap bg1="lt1" tx1="dk1" bg2="lt2" tx2="dk2" accent1="accent1" accent2="accent2" accent3="accent3" accent4="accent4" accent5="accent5" accent6="accent6" hlink="hlink" folHlink="folHlink"/>
  <p:sldLayoutIdLst>
    <p:sldLayoutId id="2147483696" r:id="rId1"/>
    <p:sldLayoutId id="2147483721" r:id="rId2"/>
    <p:sldLayoutId id="2147483697" r:id="rId3"/>
    <p:sldLayoutId id="2147483698" r:id="rId4"/>
    <p:sldLayoutId id="2147483699" r:id="rId5"/>
    <p:sldLayoutId id="2147483700" r:id="rId6"/>
    <p:sldLayoutId id="2147483701" r:id="rId7"/>
    <p:sldLayoutId id="2147483702" r:id="rId8"/>
    <p:sldLayoutId id="2147483703" r:id="rId9"/>
    <p:sldLayoutId id="2147483717" r:id="rId10"/>
    <p:sldLayoutId id="2147483720" r:id="rId11"/>
    <p:sldLayoutId id="214748374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3">
          <p15:clr>
            <a:srgbClr val="F26B43"/>
          </p15:clr>
        </p15:guide>
        <p15:guide id="5" orient="horz" pos="391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12548"/>
        </a:solidFill>
        <a:effectLst/>
      </p:bgPr>
    </p:bg>
    <p:spTree>
      <p:nvGrpSpPr>
        <p:cNvPr id="1" name=""/>
        <p:cNvGrpSpPr/>
        <p:nvPr/>
      </p:nvGrpSpPr>
      <p:grpSpPr>
        <a:xfrm>
          <a:off x="0" y="0"/>
          <a:ext cx="0" cy="0"/>
          <a:chOff x="0" y="0"/>
          <a:chExt cx="0" cy="0"/>
        </a:xfrm>
      </p:grpSpPr>
      <p:grpSp>
        <p:nvGrpSpPr>
          <p:cNvPr id="102" name="グループ化 101">
            <a:extLst>
              <a:ext uri="{FF2B5EF4-FFF2-40B4-BE49-F238E27FC236}">
                <a16:creationId xmlns:a16="http://schemas.microsoft.com/office/drawing/2014/main" id="{2A6515A1-C749-A0BC-346F-9E9C625C5863}"/>
              </a:ext>
            </a:extLst>
          </p:cNvPr>
          <p:cNvGrpSpPr/>
          <p:nvPr userDrawn="1"/>
        </p:nvGrpSpPr>
        <p:grpSpPr>
          <a:xfrm>
            <a:off x="-2646410" y="0"/>
            <a:ext cx="2427336" cy="3886563"/>
            <a:chOff x="-2646410" y="0"/>
            <a:chExt cx="2427336" cy="3886563"/>
          </a:xfrm>
        </p:grpSpPr>
        <p:grpSp>
          <p:nvGrpSpPr>
            <p:cNvPr id="103" name="グループ化 102">
              <a:extLst>
                <a:ext uri="{FF2B5EF4-FFF2-40B4-BE49-F238E27FC236}">
                  <a16:creationId xmlns:a16="http://schemas.microsoft.com/office/drawing/2014/main" id="{19C9587B-15BF-A9AB-0C96-71EB75119A11}"/>
                </a:ext>
              </a:extLst>
            </p:cNvPr>
            <p:cNvGrpSpPr/>
            <p:nvPr userDrawn="1"/>
          </p:nvGrpSpPr>
          <p:grpSpPr>
            <a:xfrm>
              <a:off x="-2646407" y="4228"/>
              <a:ext cx="377678" cy="1861107"/>
              <a:chOff x="-3408415" y="-29139"/>
              <a:chExt cx="452007" cy="2227368"/>
            </a:xfrm>
          </p:grpSpPr>
          <p:grpSp>
            <p:nvGrpSpPr>
              <p:cNvPr id="146" name="グループ化 145">
                <a:extLst>
                  <a:ext uri="{FF2B5EF4-FFF2-40B4-BE49-F238E27FC236}">
                    <a16:creationId xmlns:a16="http://schemas.microsoft.com/office/drawing/2014/main" id="{B6FE1A51-6305-DC4F-77C3-52DABE489F12}"/>
                  </a:ext>
                </a:extLst>
              </p:cNvPr>
              <p:cNvGrpSpPr/>
              <p:nvPr userDrawn="1"/>
            </p:nvGrpSpPr>
            <p:grpSpPr>
              <a:xfrm>
                <a:off x="-3408415" y="123410"/>
                <a:ext cx="452007" cy="2074819"/>
                <a:chOff x="-2709812" y="0"/>
                <a:chExt cx="763449" cy="3504430"/>
              </a:xfrm>
            </p:grpSpPr>
            <p:sp>
              <p:nvSpPr>
                <p:cNvPr id="148" name="正方形/長方形 147">
                  <a:extLst>
                    <a:ext uri="{FF2B5EF4-FFF2-40B4-BE49-F238E27FC236}">
                      <a16:creationId xmlns:a16="http://schemas.microsoft.com/office/drawing/2014/main" id="{C5DBBDCB-3CE3-30FC-A7B9-01E60F0D3B6B}"/>
                    </a:ext>
                  </a:extLst>
                </p:cNvPr>
                <p:cNvSpPr/>
                <p:nvPr userDrawn="1"/>
              </p:nvSpPr>
              <p:spPr>
                <a:xfrm>
                  <a:off x="-2709812" y="0"/>
                  <a:ext cx="763449" cy="71680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dirty="0">
                    <a:ln>
                      <a:noFill/>
                    </a:ln>
                    <a:solidFill>
                      <a:srgbClr val="005CCA"/>
                    </a:solidFill>
                    <a:effectLst/>
                    <a:uLnTx/>
                    <a:uFillTx/>
                    <a:latin typeface="游ゴシック Medium"/>
                    <a:ea typeface="游ゴシック Medium"/>
                  </a:endParaRPr>
                </a:p>
              </p:txBody>
            </p:sp>
            <p:sp>
              <p:nvSpPr>
                <p:cNvPr id="149" name="正方形/長方形 148">
                  <a:extLst>
                    <a:ext uri="{FF2B5EF4-FFF2-40B4-BE49-F238E27FC236}">
                      <a16:creationId xmlns:a16="http://schemas.microsoft.com/office/drawing/2014/main" id="{B55946F3-4F27-B931-8272-0BE2CFD6E60E}"/>
                    </a:ext>
                  </a:extLst>
                </p:cNvPr>
                <p:cNvSpPr/>
                <p:nvPr userDrawn="1"/>
              </p:nvSpPr>
              <p:spPr>
                <a:xfrm>
                  <a:off x="-2709812" y="929207"/>
                  <a:ext cx="763449" cy="71680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dirty="0">
                    <a:ln>
                      <a:noFill/>
                    </a:ln>
                    <a:solidFill>
                      <a:srgbClr val="005CCA"/>
                    </a:solidFill>
                    <a:effectLst/>
                    <a:uLnTx/>
                    <a:uFillTx/>
                    <a:latin typeface="游ゴシック Medium"/>
                    <a:ea typeface="游ゴシック Medium"/>
                  </a:endParaRPr>
                </a:p>
              </p:txBody>
            </p:sp>
            <p:sp>
              <p:nvSpPr>
                <p:cNvPr id="150" name="正方形/長方形 149">
                  <a:extLst>
                    <a:ext uri="{FF2B5EF4-FFF2-40B4-BE49-F238E27FC236}">
                      <a16:creationId xmlns:a16="http://schemas.microsoft.com/office/drawing/2014/main" id="{236D03E7-F13E-9EBA-BD8C-AC69BCD60757}"/>
                    </a:ext>
                  </a:extLst>
                </p:cNvPr>
                <p:cNvSpPr/>
                <p:nvPr userDrawn="1"/>
              </p:nvSpPr>
              <p:spPr>
                <a:xfrm>
                  <a:off x="-2709812" y="1858417"/>
                  <a:ext cx="763449" cy="71680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a:ln>
                      <a:noFill/>
                    </a:ln>
                    <a:solidFill>
                      <a:srgbClr val="005CCA"/>
                    </a:solidFill>
                    <a:effectLst/>
                    <a:uLnTx/>
                    <a:uFillTx/>
                    <a:latin typeface="游ゴシック Medium"/>
                    <a:ea typeface="游ゴシック Medium"/>
                  </a:endParaRPr>
                </a:p>
              </p:txBody>
            </p:sp>
            <p:sp>
              <p:nvSpPr>
                <p:cNvPr id="151" name="正方形/長方形 150">
                  <a:extLst>
                    <a:ext uri="{FF2B5EF4-FFF2-40B4-BE49-F238E27FC236}">
                      <a16:creationId xmlns:a16="http://schemas.microsoft.com/office/drawing/2014/main" id="{DA49A960-13EB-D5D9-8D00-6EFE7F3E2818}"/>
                    </a:ext>
                  </a:extLst>
                </p:cNvPr>
                <p:cNvSpPr/>
                <p:nvPr userDrawn="1"/>
              </p:nvSpPr>
              <p:spPr>
                <a:xfrm>
                  <a:off x="-2709812" y="2787621"/>
                  <a:ext cx="763449" cy="71680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a:ln>
                      <a:noFill/>
                    </a:ln>
                    <a:solidFill>
                      <a:srgbClr val="005CCA"/>
                    </a:solidFill>
                    <a:effectLst/>
                    <a:uLnTx/>
                    <a:uFillTx/>
                    <a:latin typeface="游ゴシック Medium"/>
                    <a:ea typeface="游ゴシック Medium"/>
                  </a:endParaRPr>
                </a:p>
              </p:txBody>
            </p:sp>
          </p:grpSp>
          <p:sp>
            <p:nvSpPr>
              <p:cNvPr id="147" name="正方形/長方形 146">
                <a:extLst>
                  <a:ext uri="{FF2B5EF4-FFF2-40B4-BE49-F238E27FC236}">
                    <a16:creationId xmlns:a16="http://schemas.microsoft.com/office/drawing/2014/main" id="{7A7151D1-90FE-BC82-CEDE-BC2863D2D256}"/>
                  </a:ext>
                </a:extLst>
              </p:cNvPr>
              <p:cNvSpPr/>
              <p:nvPr userDrawn="1"/>
            </p:nvSpPr>
            <p:spPr>
              <a:xfrm>
                <a:off x="-3333738" y="-29139"/>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1</a:t>
                </a:r>
                <a:endPar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endParaRPr>
              </a:p>
            </p:txBody>
          </p:sp>
        </p:grpSp>
        <p:grpSp>
          <p:nvGrpSpPr>
            <p:cNvPr id="104" name="グループ化 103">
              <a:extLst>
                <a:ext uri="{FF2B5EF4-FFF2-40B4-BE49-F238E27FC236}">
                  <a16:creationId xmlns:a16="http://schemas.microsoft.com/office/drawing/2014/main" id="{BB3B4968-03F7-EFB5-9D05-1226DCE43BC3}"/>
                </a:ext>
              </a:extLst>
            </p:cNvPr>
            <p:cNvGrpSpPr/>
            <p:nvPr userDrawn="1"/>
          </p:nvGrpSpPr>
          <p:grpSpPr>
            <a:xfrm>
              <a:off x="-1963191" y="0"/>
              <a:ext cx="377678" cy="1865335"/>
              <a:chOff x="-2590733" y="-34199"/>
              <a:chExt cx="452006" cy="2232435"/>
            </a:xfrm>
          </p:grpSpPr>
          <p:grpSp>
            <p:nvGrpSpPr>
              <p:cNvPr id="140" name="グループ化 139">
                <a:extLst>
                  <a:ext uri="{FF2B5EF4-FFF2-40B4-BE49-F238E27FC236}">
                    <a16:creationId xmlns:a16="http://schemas.microsoft.com/office/drawing/2014/main" id="{40870C4B-4B8C-762F-1233-8CA263DD493D}"/>
                  </a:ext>
                </a:extLst>
              </p:cNvPr>
              <p:cNvGrpSpPr/>
              <p:nvPr userDrawn="1"/>
            </p:nvGrpSpPr>
            <p:grpSpPr>
              <a:xfrm>
                <a:off x="-2590733" y="123410"/>
                <a:ext cx="452006" cy="2074826"/>
                <a:chOff x="-1330808" y="19671"/>
                <a:chExt cx="763449" cy="3504430"/>
              </a:xfrm>
            </p:grpSpPr>
            <p:sp>
              <p:nvSpPr>
                <p:cNvPr id="142" name="正方形/長方形 141">
                  <a:extLst>
                    <a:ext uri="{FF2B5EF4-FFF2-40B4-BE49-F238E27FC236}">
                      <a16:creationId xmlns:a16="http://schemas.microsoft.com/office/drawing/2014/main" id="{07B4AAAF-C516-C67C-186D-AB136F2C776D}"/>
                    </a:ext>
                  </a:extLst>
                </p:cNvPr>
                <p:cNvSpPr/>
                <p:nvPr userDrawn="1"/>
              </p:nvSpPr>
              <p:spPr>
                <a:xfrm>
                  <a:off x="-1330808" y="19671"/>
                  <a:ext cx="763449" cy="7168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dirty="0">
                    <a:ln>
                      <a:noFill/>
                    </a:ln>
                    <a:solidFill>
                      <a:srgbClr val="005CCA"/>
                    </a:solidFill>
                    <a:effectLst/>
                    <a:uLnTx/>
                    <a:uFillTx/>
                    <a:latin typeface="游ゴシック Medium"/>
                    <a:ea typeface="游ゴシック Medium"/>
                  </a:endParaRPr>
                </a:p>
              </p:txBody>
            </p:sp>
            <p:sp>
              <p:nvSpPr>
                <p:cNvPr id="143" name="正方形/長方形 142">
                  <a:extLst>
                    <a:ext uri="{FF2B5EF4-FFF2-40B4-BE49-F238E27FC236}">
                      <a16:creationId xmlns:a16="http://schemas.microsoft.com/office/drawing/2014/main" id="{AABC157E-89C4-C3A2-79E3-A95F9497C9D7}"/>
                    </a:ext>
                  </a:extLst>
                </p:cNvPr>
                <p:cNvSpPr/>
                <p:nvPr userDrawn="1"/>
              </p:nvSpPr>
              <p:spPr>
                <a:xfrm>
                  <a:off x="-1330808" y="948878"/>
                  <a:ext cx="763449" cy="716808"/>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dirty="0">
                    <a:ln>
                      <a:noFill/>
                    </a:ln>
                    <a:solidFill>
                      <a:srgbClr val="005CCA"/>
                    </a:solidFill>
                    <a:effectLst/>
                    <a:uLnTx/>
                    <a:uFillTx/>
                    <a:latin typeface="游ゴシック Medium"/>
                    <a:ea typeface="游ゴシック Medium"/>
                  </a:endParaRPr>
                </a:p>
              </p:txBody>
            </p:sp>
            <p:sp>
              <p:nvSpPr>
                <p:cNvPr id="144" name="正方形/長方形 143">
                  <a:extLst>
                    <a:ext uri="{FF2B5EF4-FFF2-40B4-BE49-F238E27FC236}">
                      <a16:creationId xmlns:a16="http://schemas.microsoft.com/office/drawing/2014/main" id="{3E8B0085-338C-84C0-240F-C5979C644520}"/>
                    </a:ext>
                  </a:extLst>
                </p:cNvPr>
                <p:cNvSpPr/>
                <p:nvPr userDrawn="1"/>
              </p:nvSpPr>
              <p:spPr>
                <a:xfrm>
                  <a:off x="-1330808" y="1878086"/>
                  <a:ext cx="763449" cy="716808"/>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a:ln>
                      <a:noFill/>
                    </a:ln>
                    <a:solidFill>
                      <a:srgbClr val="005CCA"/>
                    </a:solidFill>
                    <a:effectLst/>
                    <a:uLnTx/>
                    <a:uFillTx/>
                    <a:latin typeface="游ゴシック Medium"/>
                    <a:ea typeface="游ゴシック Medium"/>
                  </a:endParaRPr>
                </a:p>
              </p:txBody>
            </p:sp>
            <p:sp>
              <p:nvSpPr>
                <p:cNvPr id="145" name="正方形/長方形 144">
                  <a:extLst>
                    <a:ext uri="{FF2B5EF4-FFF2-40B4-BE49-F238E27FC236}">
                      <a16:creationId xmlns:a16="http://schemas.microsoft.com/office/drawing/2014/main" id="{1EAE1E9D-4608-F208-B806-081AF05F2419}"/>
                    </a:ext>
                  </a:extLst>
                </p:cNvPr>
                <p:cNvSpPr/>
                <p:nvPr userDrawn="1"/>
              </p:nvSpPr>
              <p:spPr>
                <a:xfrm>
                  <a:off x="-1330808" y="2807293"/>
                  <a:ext cx="763449" cy="716808"/>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lang="ja-JP" altLang="en-US" b="0" i="0" u="none" strike="noStrike" cap="none" spc="0" normalizeH="0" baseline="0" noProof="0">
                    <a:ln>
                      <a:noFill/>
                    </a:ln>
                    <a:solidFill>
                      <a:srgbClr val="005CCA"/>
                    </a:solidFill>
                    <a:effectLst/>
                    <a:uLnTx/>
                    <a:uFillTx/>
                    <a:latin typeface="游ゴシック Medium"/>
                    <a:ea typeface="游ゴシック Medium"/>
                  </a:endParaRPr>
                </a:p>
              </p:txBody>
            </p:sp>
          </p:grpSp>
          <p:sp>
            <p:nvSpPr>
              <p:cNvPr id="141" name="正方形/長方形 140">
                <a:extLst>
                  <a:ext uri="{FF2B5EF4-FFF2-40B4-BE49-F238E27FC236}">
                    <a16:creationId xmlns:a16="http://schemas.microsoft.com/office/drawing/2014/main" id="{45281B4E-3FC9-2CAE-9D3A-531038B9295A}"/>
                  </a:ext>
                </a:extLst>
              </p:cNvPr>
              <p:cNvSpPr/>
              <p:nvPr userDrawn="1"/>
            </p:nvSpPr>
            <p:spPr>
              <a:xfrm>
                <a:off x="-2516059" y="-34199"/>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2</a:t>
                </a:r>
              </a:p>
            </p:txBody>
          </p:sp>
        </p:grpSp>
        <p:grpSp>
          <p:nvGrpSpPr>
            <p:cNvPr id="105" name="グループ化 104">
              <a:extLst>
                <a:ext uri="{FF2B5EF4-FFF2-40B4-BE49-F238E27FC236}">
                  <a16:creationId xmlns:a16="http://schemas.microsoft.com/office/drawing/2014/main" id="{2E766990-C27E-EA55-1781-F033EDF09B32}"/>
                </a:ext>
              </a:extLst>
            </p:cNvPr>
            <p:cNvGrpSpPr/>
            <p:nvPr userDrawn="1"/>
          </p:nvGrpSpPr>
          <p:grpSpPr>
            <a:xfrm>
              <a:off x="-2646410" y="2018118"/>
              <a:ext cx="377678" cy="1868445"/>
              <a:chOff x="-3408411" y="2381088"/>
              <a:chExt cx="452006" cy="2236157"/>
            </a:xfrm>
          </p:grpSpPr>
          <p:grpSp>
            <p:nvGrpSpPr>
              <p:cNvPr id="134" name="グループ化 133">
                <a:extLst>
                  <a:ext uri="{FF2B5EF4-FFF2-40B4-BE49-F238E27FC236}">
                    <a16:creationId xmlns:a16="http://schemas.microsoft.com/office/drawing/2014/main" id="{F2683BAA-BB59-78DB-06E7-869C1221F5D6}"/>
                  </a:ext>
                </a:extLst>
              </p:cNvPr>
              <p:cNvGrpSpPr/>
              <p:nvPr userDrawn="1"/>
            </p:nvGrpSpPr>
            <p:grpSpPr>
              <a:xfrm>
                <a:off x="-3408411" y="2542419"/>
                <a:ext cx="452006" cy="2074826"/>
                <a:chOff x="-1330809" y="3775503"/>
                <a:chExt cx="763449" cy="3504430"/>
              </a:xfrm>
            </p:grpSpPr>
            <p:sp>
              <p:nvSpPr>
                <p:cNvPr id="136" name="正方形/長方形 135">
                  <a:extLst>
                    <a:ext uri="{FF2B5EF4-FFF2-40B4-BE49-F238E27FC236}">
                      <a16:creationId xmlns:a16="http://schemas.microsoft.com/office/drawing/2014/main" id="{7D1A4794-6B14-F565-B081-495B32B5C4FF}"/>
                    </a:ext>
                  </a:extLst>
                </p:cNvPr>
                <p:cNvSpPr/>
                <p:nvPr userDrawn="1"/>
              </p:nvSpPr>
              <p:spPr>
                <a:xfrm>
                  <a:off x="-1330809" y="3775503"/>
                  <a:ext cx="763449" cy="71680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37" name="正方形/長方形 136">
                  <a:extLst>
                    <a:ext uri="{FF2B5EF4-FFF2-40B4-BE49-F238E27FC236}">
                      <a16:creationId xmlns:a16="http://schemas.microsoft.com/office/drawing/2014/main" id="{3DFEE7B0-E14B-4F30-E950-763555BBEE1F}"/>
                    </a:ext>
                  </a:extLst>
                </p:cNvPr>
                <p:cNvSpPr/>
                <p:nvPr userDrawn="1"/>
              </p:nvSpPr>
              <p:spPr>
                <a:xfrm>
                  <a:off x="-1330809" y="4704710"/>
                  <a:ext cx="763449" cy="716808"/>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38" name="正方形/長方形 137">
                  <a:extLst>
                    <a:ext uri="{FF2B5EF4-FFF2-40B4-BE49-F238E27FC236}">
                      <a16:creationId xmlns:a16="http://schemas.microsoft.com/office/drawing/2014/main" id="{2FC9360E-B924-EA87-A03C-E03C9061289F}"/>
                    </a:ext>
                  </a:extLst>
                </p:cNvPr>
                <p:cNvSpPr/>
                <p:nvPr userDrawn="1"/>
              </p:nvSpPr>
              <p:spPr>
                <a:xfrm>
                  <a:off x="-1330809" y="5633918"/>
                  <a:ext cx="763449" cy="71680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39" name="正方形/長方形 138">
                  <a:extLst>
                    <a:ext uri="{FF2B5EF4-FFF2-40B4-BE49-F238E27FC236}">
                      <a16:creationId xmlns:a16="http://schemas.microsoft.com/office/drawing/2014/main" id="{8BD22451-53EC-469E-E205-88E7CA78C936}"/>
                    </a:ext>
                  </a:extLst>
                </p:cNvPr>
                <p:cNvSpPr/>
                <p:nvPr userDrawn="1"/>
              </p:nvSpPr>
              <p:spPr>
                <a:xfrm>
                  <a:off x="-1330809" y="6563125"/>
                  <a:ext cx="763449" cy="716808"/>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35" name="正方形/長方形 134">
                <a:extLst>
                  <a:ext uri="{FF2B5EF4-FFF2-40B4-BE49-F238E27FC236}">
                    <a16:creationId xmlns:a16="http://schemas.microsoft.com/office/drawing/2014/main" id="{D582AC40-7A97-BBE5-3EE2-BA527C697A33}"/>
                  </a:ext>
                </a:extLst>
              </p:cNvPr>
              <p:cNvSpPr/>
              <p:nvPr userDrawn="1"/>
            </p:nvSpPr>
            <p:spPr>
              <a:xfrm>
                <a:off x="-3333738" y="2381088"/>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5</a:t>
                </a:r>
                <a:endPar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endParaRPr>
              </a:p>
            </p:txBody>
          </p:sp>
        </p:grpSp>
        <p:grpSp>
          <p:nvGrpSpPr>
            <p:cNvPr id="106" name="グループ化 105">
              <a:extLst>
                <a:ext uri="{FF2B5EF4-FFF2-40B4-BE49-F238E27FC236}">
                  <a16:creationId xmlns:a16="http://schemas.microsoft.com/office/drawing/2014/main" id="{3066F049-37DA-95B9-6155-1BBB19F2BF45}"/>
                </a:ext>
              </a:extLst>
            </p:cNvPr>
            <p:cNvGrpSpPr/>
            <p:nvPr userDrawn="1"/>
          </p:nvGrpSpPr>
          <p:grpSpPr>
            <a:xfrm>
              <a:off x="-2061270" y="2018118"/>
              <a:ext cx="573838" cy="1868445"/>
              <a:chOff x="-2708115" y="2381088"/>
              <a:chExt cx="686770" cy="2236157"/>
            </a:xfrm>
          </p:grpSpPr>
          <p:grpSp>
            <p:nvGrpSpPr>
              <p:cNvPr id="128" name="グループ化 127">
                <a:extLst>
                  <a:ext uri="{FF2B5EF4-FFF2-40B4-BE49-F238E27FC236}">
                    <a16:creationId xmlns:a16="http://schemas.microsoft.com/office/drawing/2014/main" id="{AD7F60A5-E7D5-8761-B432-943E2E8E9F01}"/>
                  </a:ext>
                </a:extLst>
              </p:cNvPr>
              <p:cNvGrpSpPr/>
              <p:nvPr userDrawn="1"/>
            </p:nvGrpSpPr>
            <p:grpSpPr>
              <a:xfrm>
                <a:off x="-2590735" y="2542419"/>
                <a:ext cx="452006" cy="2074826"/>
                <a:chOff x="-2709812" y="3727359"/>
                <a:chExt cx="763449" cy="3504430"/>
              </a:xfrm>
            </p:grpSpPr>
            <p:sp>
              <p:nvSpPr>
                <p:cNvPr id="130" name="正方形/長方形 129">
                  <a:extLst>
                    <a:ext uri="{FF2B5EF4-FFF2-40B4-BE49-F238E27FC236}">
                      <a16:creationId xmlns:a16="http://schemas.microsoft.com/office/drawing/2014/main" id="{E2AF2B24-2F6F-FB67-BB2F-4247C0F08AB5}"/>
                    </a:ext>
                  </a:extLst>
                </p:cNvPr>
                <p:cNvSpPr/>
                <p:nvPr userDrawn="1"/>
              </p:nvSpPr>
              <p:spPr>
                <a:xfrm>
                  <a:off x="-2709812" y="3727359"/>
                  <a:ext cx="763449" cy="7168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31" name="正方形/長方形 130">
                  <a:extLst>
                    <a:ext uri="{FF2B5EF4-FFF2-40B4-BE49-F238E27FC236}">
                      <a16:creationId xmlns:a16="http://schemas.microsoft.com/office/drawing/2014/main" id="{6427A5AE-FA19-A10B-C2DE-2DEECBF4A238}"/>
                    </a:ext>
                  </a:extLst>
                </p:cNvPr>
                <p:cNvSpPr/>
                <p:nvPr userDrawn="1"/>
              </p:nvSpPr>
              <p:spPr>
                <a:xfrm>
                  <a:off x="-2709812" y="4656566"/>
                  <a:ext cx="763449" cy="71680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32" name="正方形/長方形 131">
                  <a:extLst>
                    <a:ext uri="{FF2B5EF4-FFF2-40B4-BE49-F238E27FC236}">
                      <a16:creationId xmlns:a16="http://schemas.microsoft.com/office/drawing/2014/main" id="{1CAF8E8D-D934-9FDF-C688-38672487728E}"/>
                    </a:ext>
                  </a:extLst>
                </p:cNvPr>
                <p:cNvSpPr/>
                <p:nvPr userDrawn="1"/>
              </p:nvSpPr>
              <p:spPr>
                <a:xfrm>
                  <a:off x="-2709812" y="5585774"/>
                  <a:ext cx="763449" cy="716808"/>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33" name="正方形/長方形 132">
                  <a:extLst>
                    <a:ext uri="{FF2B5EF4-FFF2-40B4-BE49-F238E27FC236}">
                      <a16:creationId xmlns:a16="http://schemas.microsoft.com/office/drawing/2014/main" id="{D159FC81-2728-81BE-B71E-F6D3D3238539}"/>
                    </a:ext>
                  </a:extLst>
                </p:cNvPr>
                <p:cNvSpPr/>
                <p:nvPr userDrawn="1"/>
              </p:nvSpPr>
              <p:spPr>
                <a:xfrm>
                  <a:off x="-2709812" y="6514981"/>
                  <a:ext cx="763449" cy="71680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29" name="正方形/長方形 128">
                <a:extLst>
                  <a:ext uri="{FF2B5EF4-FFF2-40B4-BE49-F238E27FC236}">
                    <a16:creationId xmlns:a16="http://schemas.microsoft.com/office/drawing/2014/main" id="{DCF544CF-1A01-E6C7-05D6-57979C5646DF}"/>
                  </a:ext>
                </a:extLst>
              </p:cNvPr>
              <p:cNvSpPr/>
              <p:nvPr userDrawn="1"/>
            </p:nvSpPr>
            <p:spPr>
              <a:xfrm>
                <a:off x="-2708115" y="2381088"/>
                <a:ext cx="686770"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6</a:t>
                </a:r>
                <a:r>
                  <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rPr>
                  <a:t>　</a:t>
                </a:r>
              </a:p>
            </p:txBody>
          </p:sp>
        </p:grpSp>
        <p:grpSp>
          <p:nvGrpSpPr>
            <p:cNvPr id="107" name="グループ化 106">
              <a:extLst>
                <a:ext uri="{FF2B5EF4-FFF2-40B4-BE49-F238E27FC236}">
                  <a16:creationId xmlns:a16="http://schemas.microsoft.com/office/drawing/2014/main" id="{0A5CED1E-AFBF-9F55-9F4C-69096769B199}"/>
                </a:ext>
              </a:extLst>
            </p:cNvPr>
            <p:cNvGrpSpPr/>
            <p:nvPr userDrawn="1"/>
          </p:nvGrpSpPr>
          <p:grpSpPr>
            <a:xfrm>
              <a:off x="-1279971" y="4228"/>
              <a:ext cx="377678" cy="1861107"/>
              <a:chOff x="-1773055" y="-29139"/>
              <a:chExt cx="452006" cy="2227375"/>
            </a:xfrm>
          </p:grpSpPr>
          <p:grpSp>
            <p:nvGrpSpPr>
              <p:cNvPr id="122" name="グループ化 121">
                <a:extLst>
                  <a:ext uri="{FF2B5EF4-FFF2-40B4-BE49-F238E27FC236}">
                    <a16:creationId xmlns:a16="http://schemas.microsoft.com/office/drawing/2014/main" id="{023E381B-5D05-3C14-DF2B-5BC258628EA8}"/>
                  </a:ext>
                </a:extLst>
              </p:cNvPr>
              <p:cNvGrpSpPr/>
              <p:nvPr userDrawn="1"/>
            </p:nvGrpSpPr>
            <p:grpSpPr>
              <a:xfrm>
                <a:off x="-1773055" y="123410"/>
                <a:ext cx="452006" cy="2074826"/>
                <a:chOff x="-2709812" y="0"/>
                <a:chExt cx="763449" cy="3504430"/>
              </a:xfrm>
            </p:grpSpPr>
            <p:sp>
              <p:nvSpPr>
                <p:cNvPr id="124" name="正方形/長方形 123">
                  <a:extLst>
                    <a:ext uri="{FF2B5EF4-FFF2-40B4-BE49-F238E27FC236}">
                      <a16:creationId xmlns:a16="http://schemas.microsoft.com/office/drawing/2014/main" id="{B7F1742F-83FF-F6CF-5E40-7F0AF56FCB09}"/>
                    </a:ext>
                  </a:extLst>
                </p:cNvPr>
                <p:cNvSpPr/>
                <p:nvPr userDrawn="1"/>
              </p:nvSpPr>
              <p:spPr>
                <a:xfrm>
                  <a:off x="-2709812" y="0"/>
                  <a:ext cx="763449" cy="71680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25" name="正方形/長方形 124">
                  <a:extLst>
                    <a:ext uri="{FF2B5EF4-FFF2-40B4-BE49-F238E27FC236}">
                      <a16:creationId xmlns:a16="http://schemas.microsoft.com/office/drawing/2014/main" id="{A3272A49-1BCD-717D-0268-966D21623E22}"/>
                    </a:ext>
                  </a:extLst>
                </p:cNvPr>
                <p:cNvSpPr/>
                <p:nvPr userDrawn="1"/>
              </p:nvSpPr>
              <p:spPr>
                <a:xfrm>
                  <a:off x="-2709812" y="929207"/>
                  <a:ext cx="763449" cy="71680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26" name="正方形/長方形 125">
                  <a:extLst>
                    <a:ext uri="{FF2B5EF4-FFF2-40B4-BE49-F238E27FC236}">
                      <a16:creationId xmlns:a16="http://schemas.microsoft.com/office/drawing/2014/main" id="{DED85DD5-E50D-766F-8623-6B50C9CFA87A}"/>
                    </a:ext>
                  </a:extLst>
                </p:cNvPr>
                <p:cNvSpPr/>
                <p:nvPr userDrawn="1"/>
              </p:nvSpPr>
              <p:spPr>
                <a:xfrm>
                  <a:off x="-2709812" y="1858417"/>
                  <a:ext cx="763449" cy="716809"/>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27" name="正方形/長方形 126">
                  <a:extLst>
                    <a:ext uri="{FF2B5EF4-FFF2-40B4-BE49-F238E27FC236}">
                      <a16:creationId xmlns:a16="http://schemas.microsoft.com/office/drawing/2014/main" id="{1FE065B6-0F30-3D92-DD0E-7A91C29FF69E}"/>
                    </a:ext>
                  </a:extLst>
                </p:cNvPr>
                <p:cNvSpPr/>
                <p:nvPr userDrawn="1"/>
              </p:nvSpPr>
              <p:spPr>
                <a:xfrm>
                  <a:off x="-2709812" y="2787621"/>
                  <a:ext cx="763449" cy="71680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23" name="正方形/長方形 122">
                <a:extLst>
                  <a:ext uri="{FF2B5EF4-FFF2-40B4-BE49-F238E27FC236}">
                    <a16:creationId xmlns:a16="http://schemas.microsoft.com/office/drawing/2014/main" id="{4B82D84B-34A8-26AB-7924-585AF7B5A387}"/>
                  </a:ext>
                </a:extLst>
              </p:cNvPr>
              <p:cNvSpPr/>
              <p:nvPr userDrawn="1"/>
            </p:nvSpPr>
            <p:spPr>
              <a:xfrm>
                <a:off x="-1698382" y="-29139"/>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3</a:t>
                </a:r>
                <a:endParaRPr kumimoji="1" lang="ja-JP" altLang="en-US" sz="1200" b="0" i="0" u="none" strike="noStrike" kern="1200" cap="none" spc="0" normalizeH="0" baseline="0" noProof="0" dirty="0">
                  <a:ln>
                    <a:noFill/>
                  </a:ln>
                  <a:solidFill>
                    <a:srgbClr val="000000"/>
                  </a:solidFill>
                  <a:effectLst/>
                  <a:uLnTx/>
                  <a:uFillTx/>
                  <a:latin typeface="游ゴシック Medium"/>
                  <a:ea typeface="游ゴシック Medium"/>
                  <a:cs typeface="+mn-cs"/>
                </a:endParaRPr>
              </a:p>
            </p:txBody>
          </p:sp>
        </p:grpSp>
        <p:grpSp>
          <p:nvGrpSpPr>
            <p:cNvPr id="108" name="グループ化 107">
              <a:extLst>
                <a:ext uri="{FF2B5EF4-FFF2-40B4-BE49-F238E27FC236}">
                  <a16:creationId xmlns:a16="http://schemas.microsoft.com/office/drawing/2014/main" id="{6B0EDBF4-D181-DB2B-3469-AB949D9B5BFD}"/>
                </a:ext>
              </a:extLst>
            </p:cNvPr>
            <p:cNvGrpSpPr/>
            <p:nvPr userDrawn="1"/>
          </p:nvGrpSpPr>
          <p:grpSpPr>
            <a:xfrm>
              <a:off x="-596752" y="0"/>
              <a:ext cx="377678" cy="1865335"/>
              <a:chOff x="-955378" y="-34199"/>
              <a:chExt cx="452006" cy="2232435"/>
            </a:xfrm>
          </p:grpSpPr>
          <p:grpSp>
            <p:nvGrpSpPr>
              <p:cNvPr id="116" name="グループ化 115">
                <a:extLst>
                  <a:ext uri="{FF2B5EF4-FFF2-40B4-BE49-F238E27FC236}">
                    <a16:creationId xmlns:a16="http://schemas.microsoft.com/office/drawing/2014/main" id="{40AAA9F9-DCF7-86B4-A99E-D7A5C0D8FED8}"/>
                  </a:ext>
                </a:extLst>
              </p:cNvPr>
              <p:cNvGrpSpPr/>
              <p:nvPr userDrawn="1"/>
            </p:nvGrpSpPr>
            <p:grpSpPr>
              <a:xfrm>
                <a:off x="-955378" y="123410"/>
                <a:ext cx="452006" cy="2074826"/>
                <a:chOff x="-1330808" y="19671"/>
                <a:chExt cx="763449" cy="3504430"/>
              </a:xfrm>
            </p:grpSpPr>
            <p:sp>
              <p:nvSpPr>
                <p:cNvPr id="118" name="正方形/長方形 117">
                  <a:extLst>
                    <a:ext uri="{FF2B5EF4-FFF2-40B4-BE49-F238E27FC236}">
                      <a16:creationId xmlns:a16="http://schemas.microsoft.com/office/drawing/2014/main" id="{95EE3A91-4193-4D56-20B6-8B0DC98830E6}"/>
                    </a:ext>
                  </a:extLst>
                </p:cNvPr>
                <p:cNvSpPr/>
                <p:nvPr userDrawn="1"/>
              </p:nvSpPr>
              <p:spPr>
                <a:xfrm>
                  <a:off x="-1330808" y="19671"/>
                  <a:ext cx="763449" cy="71680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19" name="正方形/長方形 118">
                  <a:extLst>
                    <a:ext uri="{FF2B5EF4-FFF2-40B4-BE49-F238E27FC236}">
                      <a16:creationId xmlns:a16="http://schemas.microsoft.com/office/drawing/2014/main" id="{04C6B256-A8A6-EFEE-A8B7-727ED1490A1D}"/>
                    </a:ext>
                  </a:extLst>
                </p:cNvPr>
                <p:cNvSpPr/>
                <p:nvPr userDrawn="1"/>
              </p:nvSpPr>
              <p:spPr>
                <a:xfrm>
                  <a:off x="-1330808" y="948878"/>
                  <a:ext cx="763449" cy="716808"/>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20" name="正方形/長方形 119">
                  <a:extLst>
                    <a:ext uri="{FF2B5EF4-FFF2-40B4-BE49-F238E27FC236}">
                      <a16:creationId xmlns:a16="http://schemas.microsoft.com/office/drawing/2014/main" id="{5656D044-813D-8F3F-39AF-CCB0602F4EB6}"/>
                    </a:ext>
                  </a:extLst>
                </p:cNvPr>
                <p:cNvSpPr/>
                <p:nvPr userDrawn="1"/>
              </p:nvSpPr>
              <p:spPr>
                <a:xfrm>
                  <a:off x="-1330808" y="1878086"/>
                  <a:ext cx="763449" cy="716808"/>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21" name="正方形/長方形 120">
                  <a:extLst>
                    <a:ext uri="{FF2B5EF4-FFF2-40B4-BE49-F238E27FC236}">
                      <a16:creationId xmlns:a16="http://schemas.microsoft.com/office/drawing/2014/main" id="{06A491B0-B518-8721-DBB2-F26C8B566B9B}"/>
                    </a:ext>
                  </a:extLst>
                </p:cNvPr>
                <p:cNvSpPr/>
                <p:nvPr userDrawn="1"/>
              </p:nvSpPr>
              <p:spPr>
                <a:xfrm>
                  <a:off x="-1330808" y="2807293"/>
                  <a:ext cx="763449" cy="71680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17" name="正方形/長方形 116">
                <a:extLst>
                  <a:ext uri="{FF2B5EF4-FFF2-40B4-BE49-F238E27FC236}">
                    <a16:creationId xmlns:a16="http://schemas.microsoft.com/office/drawing/2014/main" id="{E073D5D5-DDBE-EE82-CE72-8A5B42EA1680}"/>
                  </a:ext>
                </a:extLst>
              </p:cNvPr>
              <p:cNvSpPr/>
              <p:nvPr userDrawn="1"/>
            </p:nvSpPr>
            <p:spPr>
              <a:xfrm>
                <a:off x="-880704" y="-34199"/>
                <a:ext cx="302661"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游ゴシック Medium"/>
                    <a:ea typeface="游ゴシック Medium"/>
                    <a:cs typeface="+mn-cs"/>
                  </a:rPr>
                  <a:t>4</a:t>
                </a:r>
              </a:p>
            </p:txBody>
          </p:sp>
        </p:grpSp>
        <p:grpSp>
          <p:nvGrpSpPr>
            <p:cNvPr id="109" name="グループ化 108">
              <a:extLst>
                <a:ext uri="{FF2B5EF4-FFF2-40B4-BE49-F238E27FC236}">
                  <a16:creationId xmlns:a16="http://schemas.microsoft.com/office/drawing/2014/main" id="{AD002CB7-4376-DB68-5EB0-AA01AA4F437E}"/>
                </a:ext>
              </a:extLst>
            </p:cNvPr>
            <p:cNvGrpSpPr/>
            <p:nvPr userDrawn="1"/>
          </p:nvGrpSpPr>
          <p:grpSpPr>
            <a:xfrm>
              <a:off x="-1471064" y="2018118"/>
              <a:ext cx="759864" cy="1868445"/>
              <a:chOff x="-2001755" y="2381088"/>
              <a:chExt cx="909406" cy="2236157"/>
            </a:xfrm>
          </p:grpSpPr>
          <p:grpSp>
            <p:nvGrpSpPr>
              <p:cNvPr id="110" name="グループ化 109">
                <a:extLst>
                  <a:ext uri="{FF2B5EF4-FFF2-40B4-BE49-F238E27FC236}">
                    <a16:creationId xmlns:a16="http://schemas.microsoft.com/office/drawing/2014/main" id="{7D4E3791-B8FC-B255-0AFF-79FEED2E0CD5}"/>
                  </a:ext>
                </a:extLst>
              </p:cNvPr>
              <p:cNvGrpSpPr/>
              <p:nvPr userDrawn="1"/>
            </p:nvGrpSpPr>
            <p:grpSpPr>
              <a:xfrm>
                <a:off x="-1773055" y="2542419"/>
                <a:ext cx="452006" cy="2074826"/>
                <a:chOff x="-1330809" y="3775503"/>
                <a:chExt cx="763449" cy="3504430"/>
              </a:xfrm>
            </p:grpSpPr>
            <p:sp>
              <p:nvSpPr>
                <p:cNvPr id="112" name="正方形/長方形 111">
                  <a:extLst>
                    <a:ext uri="{FF2B5EF4-FFF2-40B4-BE49-F238E27FC236}">
                      <a16:creationId xmlns:a16="http://schemas.microsoft.com/office/drawing/2014/main" id="{2889D937-03E5-EF51-3CB8-FAC88D3A84A8}"/>
                    </a:ext>
                  </a:extLst>
                </p:cNvPr>
                <p:cNvSpPr/>
                <p:nvPr userDrawn="1"/>
              </p:nvSpPr>
              <p:spPr>
                <a:xfrm>
                  <a:off x="-1330809" y="3775503"/>
                  <a:ext cx="763449" cy="71680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5CCA"/>
                    </a:solidFill>
                    <a:effectLst/>
                    <a:uLnTx/>
                    <a:uFillTx/>
                    <a:latin typeface="游ゴシック Medium"/>
                    <a:ea typeface="游ゴシック Medium"/>
                    <a:cs typeface="+mn-cs"/>
                  </a:endParaRPr>
                </a:p>
              </p:txBody>
            </p:sp>
            <p:sp>
              <p:nvSpPr>
                <p:cNvPr id="113" name="正方形/長方形 112">
                  <a:extLst>
                    <a:ext uri="{FF2B5EF4-FFF2-40B4-BE49-F238E27FC236}">
                      <a16:creationId xmlns:a16="http://schemas.microsoft.com/office/drawing/2014/main" id="{95F57B1B-29D1-91D8-2222-2194A05CE9FA}"/>
                    </a:ext>
                  </a:extLst>
                </p:cNvPr>
                <p:cNvSpPr/>
                <p:nvPr userDrawn="1"/>
              </p:nvSpPr>
              <p:spPr>
                <a:xfrm>
                  <a:off x="-1330809" y="4704710"/>
                  <a:ext cx="763449" cy="716808"/>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14" name="正方形/長方形 113">
                  <a:extLst>
                    <a:ext uri="{FF2B5EF4-FFF2-40B4-BE49-F238E27FC236}">
                      <a16:creationId xmlns:a16="http://schemas.microsoft.com/office/drawing/2014/main" id="{FDB56576-C641-A72F-3B69-C6966BEB231D}"/>
                    </a:ext>
                  </a:extLst>
                </p:cNvPr>
                <p:cNvSpPr/>
                <p:nvPr userDrawn="1"/>
              </p:nvSpPr>
              <p:spPr>
                <a:xfrm>
                  <a:off x="-1330809" y="5633918"/>
                  <a:ext cx="763449" cy="716808"/>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sp>
              <p:nvSpPr>
                <p:cNvPr id="115" name="正方形/長方形 114">
                  <a:extLst>
                    <a:ext uri="{FF2B5EF4-FFF2-40B4-BE49-F238E27FC236}">
                      <a16:creationId xmlns:a16="http://schemas.microsoft.com/office/drawing/2014/main" id="{7A2D6452-CCFB-C707-E69D-E6E0C8DB562E}"/>
                    </a:ext>
                  </a:extLst>
                </p:cNvPr>
                <p:cNvSpPr/>
                <p:nvPr userDrawn="1"/>
              </p:nvSpPr>
              <p:spPr>
                <a:xfrm>
                  <a:off x="-1330809" y="6563125"/>
                  <a:ext cx="763449" cy="71680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5CCA"/>
                    </a:solidFill>
                    <a:effectLst/>
                    <a:uLnTx/>
                    <a:uFillTx/>
                    <a:latin typeface="游ゴシック Medium"/>
                    <a:ea typeface="游ゴシック Medium"/>
                    <a:cs typeface="+mn-cs"/>
                  </a:endParaRPr>
                </a:p>
              </p:txBody>
            </p:sp>
          </p:grpSp>
          <p:sp>
            <p:nvSpPr>
              <p:cNvPr id="111" name="正方形/長方形 110">
                <a:extLst>
                  <a:ext uri="{FF2B5EF4-FFF2-40B4-BE49-F238E27FC236}">
                    <a16:creationId xmlns:a16="http://schemas.microsoft.com/office/drawing/2014/main" id="{57FEB6A0-EAC7-6854-E2E3-B57600242B05}"/>
                  </a:ext>
                </a:extLst>
              </p:cNvPr>
              <p:cNvSpPr/>
              <p:nvPr userDrawn="1"/>
            </p:nvSpPr>
            <p:spPr>
              <a:xfrm>
                <a:off x="-2001755" y="2381088"/>
                <a:ext cx="909406" cy="1065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游ゴシック Medium"/>
                    <a:ea typeface="游ゴシック Medium"/>
                    <a:cs typeface="+mn-cs"/>
                  </a:rPr>
                  <a:t>アクセント</a:t>
                </a:r>
              </a:p>
            </p:txBody>
          </p:sp>
        </p:grpSp>
      </p:grpSp>
    </p:spTree>
    <p:extLst>
      <p:ext uri="{BB962C8B-B14F-4D97-AF65-F5344CB8AC3E}">
        <p14:creationId xmlns:p14="http://schemas.microsoft.com/office/powerpoint/2010/main" val="413739606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4">
          <p15:clr>
            <a:srgbClr val="F26B43"/>
          </p15:clr>
        </p15:guide>
        <p15:guide id="5" orient="horz" pos="391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9350CA-95E4-2BE2-0BCF-21D9FAA81AF2}"/>
              </a:ext>
            </a:extLst>
          </p:cNvPr>
          <p:cNvGrpSpPr/>
          <p:nvPr userDrawn="1"/>
        </p:nvGrpSpPr>
        <p:grpSpPr>
          <a:xfrm>
            <a:off x="-2160000" y="51668"/>
            <a:ext cx="1800000" cy="3260331"/>
            <a:chOff x="-2160000" y="51668"/>
            <a:chExt cx="1800000" cy="3260331"/>
          </a:xfrm>
        </p:grpSpPr>
        <p:sp>
          <p:nvSpPr>
            <p:cNvPr id="3" name="円/楕円 31">
              <a:extLst>
                <a:ext uri="{FF2B5EF4-FFF2-40B4-BE49-F238E27FC236}">
                  <a16:creationId xmlns:a16="http://schemas.microsoft.com/office/drawing/2014/main" id="{0F85D2AC-EA94-E681-1C1B-DC9C3C325FB1}"/>
                </a:ext>
              </a:extLst>
            </p:cNvPr>
            <p:cNvSpPr>
              <a:spLocks noChangeAspect="1"/>
            </p:cNvSpPr>
            <p:nvPr userDrawn="1"/>
          </p:nvSpPr>
          <p:spPr>
            <a:xfrm>
              <a:off x="-2160000" y="431999"/>
              <a:ext cx="288037" cy="288000"/>
            </a:xfrm>
            <a:prstGeom prst="ellipse">
              <a:avLst/>
            </a:prstGeom>
            <a:solidFill>
              <a:srgbClr val="005C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 name="円/楕円 33">
              <a:extLst>
                <a:ext uri="{FF2B5EF4-FFF2-40B4-BE49-F238E27FC236}">
                  <a16:creationId xmlns:a16="http://schemas.microsoft.com/office/drawing/2014/main" id="{78154538-C75C-90B9-0DB1-1C1E1FBE1E5C}"/>
                </a:ext>
              </a:extLst>
            </p:cNvPr>
            <p:cNvSpPr>
              <a:spLocks noChangeAspect="1"/>
            </p:cNvSpPr>
            <p:nvPr userDrawn="1"/>
          </p:nvSpPr>
          <p:spPr>
            <a:xfrm>
              <a:off x="-2160000" y="863999"/>
              <a:ext cx="288037" cy="288000"/>
            </a:xfrm>
            <a:prstGeom prst="ellipse">
              <a:avLst/>
            </a:prstGeom>
            <a:solidFill>
              <a:srgbClr val="4C8D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 name="円/楕円 37">
              <a:extLst>
                <a:ext uri="{FF2B5EF4-FFF2-40B4-BE49-F238E27FC236}">
                  <a16:creationId xmlns:a16="http://schemas.microsoft.com/office/drawing/2014/main" id="{F766F3AE-E6B1-94B1-1818-45B4D80BC4AC}"/>
                </a:ext>
              </a:extLst>
            </p:cNvPr>
            <p:cNvSpPr>
              <a:spLocks noChangeAspect="1"/>
            </p:cNvSpPr>
            <p:nvPr userDrawn="1"/>
          </p:nvSpPr>
          <p:spPr>
            <a:xfrm>
              <a:off x="-2160000" y="1295999"/>
              <a:ext cx="288037" cy="288000"/>
            </a:xfrm>
            <a:prstGeom prst="ellipse">
              <a:avLst/>
            </a:prstGeom>
            <a:solidFill>
              <a:srgbClr val="99B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円/楕円 38">
              <a:extLst>
                <a:ext uri="{FF2B5EF4-FFF2-40B4-BE49-F238E27FC236}">
                  <a16:creationId xmlns:a16="http://schemas.microsoft.com/office/drawing/2014/main" id="{1899D552-8595-2B89-5107-8B3F61DEDFA1}"/>
                </a:ext>
              </a:extLst>
            </p:cNvPr>
            <p:cNvSpPr>
              <a:spLocks noChangeAspect="1"/>
            </p:cNvSpPr>
            <p:nvPr userDrawn="1"/>
          </p:nvSpPr>
          <p:spPr>
            <a:xfrm>
              <a:off x="-1800000" y="431999"/>
              <a:ext cx="288037" cy="288000"/>
            </a:xfrm>
            <a:prstGeom prst="ellipse">
              <a:avLst/>
            </a:prstGeom>
            <a:solidFill>
              <a:srgbClr val="013D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 name="円/楕円 39">
              <a:extLst>
                <a:ext uri="{FF2B5EF4-FFF2-40B4-BE49-F238E27FC236}">
                  <a16:creationId xmlns:a16="http://schemas.microsoft.com/office/drawing/2014/main" id="{2F4E23B6-E8C9-4723-4D79-BD40BB2FADE1}"/>
                </a:ext>
              </a:extLst>
            </p:cNvPr>
            <p:cNvSpPr>
              <a:spLocks noChangeAspect="1"/>
            </p:cNvSpPr>
            <p:nvPr userDrawn="1"/>
          </p:nvSpPr>
          <p:spPr>
            <a:xfrm>
              <a:off x="-1800000" y="863999"/>
              <a:ext cx="288037" cy="288000"/>
            </a:xfrm>
            <a:prstGeom prst="ellipse">
              <a:avLst/>
            </a:prstGeom>
            <a:solidFill>
              <a:srgbClr val="0025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円/楕円 40">
              <a:extLst>
                <a:ext uri="{FF2B5EF4-FFF2-40B4-BE49-F238E27FC236}">
                  <a16:creationId xmlns:a16="http://schemas.microsoft.com/office/drawing/2014/main" id="{7CC0CD48-A068-CD3A-C8AB-9FB884FB7381}"/>
                </a:ext>
              </a:extLst>
            </p:cNvPr>
            <p:cNvSpPr>
              <a:spLocks noChangeAspect="1"/>
            </p:cNvSpPr>
            <p:nvPr userDrawn="1"/>
          </p:nvSpPr>
          <p:spPr>
            <a:xfrm>
              <a:off x="-2160000" y="1727999"/>
              <a:ext cx="288037" cy="288000"/>
            </a:xfrm>
            <a:prstGeom prst="ellipse">
              <a:avLst/>
            </a:prstGeom>
            <a:solidFill>
              <a:srgbClr val="01B1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円/楕円 41">
              <a:extLst>
                <a:ext uri="{FF2B5EF4-FFF2-40B4-BE49-F238E27FC236}">
                  <a16:creationId xmlns:a16="http://schemas.microsoft.com/office/drawing/2014/main" id="{A77C309D-2B89-F59C-005D-7D60B36D7D70}"/>
                </a:ext>
              </a:extLst>
            </p:cNvPr>
            <p:cNvSpPr>
              <a:spLocks noChangeAspect="1"/>
            </p:cNvSpPr>
            <p:nvPr userDrawn="1"/>
          </p:nvSpPr>
          <p:spPr>
            <a:xfrm>
              <a:off x="-1800000" y="1727999"/>
              <a:ext cx="288037" cy="288000"/>
            </a:xfrm>
            <a:prstGeom prst="ellipse">
              <a:avLst/>
            </a:prstGeom>
            <a:solidFill>
              <a:srgbClr val="CDEF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円/楕円 42">
              <a:extLst>
                <a:ext uri="{FF2B5EF4-FFF2-40B4-BE49-F238E27FC236}">
                  <a16:creationId xmlns:a16="http://schemas.microsoft.com/office/drawing/2014/main" id="{0E07B5EB-E9BA-A6C7-FFE8-D07B82873009}"/>
                </a:ext>
              </a:extLst>
            </p:cNvPr>
            <p:cNvSpPr>
              <a:spLocks noChangeAspect="1"/>
            </p:cNvSpPr>
            <p:nvPr userDrawn="1"/>
          </p:nvSpPr>
          <p:spPr>
            <a:xfrm>
              <a:off x="-2160000" y="2157916"/>
              <a:ext cx="288037" cy="288000"/>
            </a:xfrm>
            <a:prstGeom prst="ellipse">
              <a:avLst/>
            </a:prstGeom>
            <a:solidFill>
              <a:srgbClr val="0092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円/楕円 43">
              <a:extLst>
                <a:ext uri="{FF2B5EF4-FFF2-40B4-BE49-F238E27FC236}">
                  <a16:creationId xmlns:a16="http://schemas.microsoft.com/office/drawing/2014/main" id="{29CD1681-FD08-D84D-56EF-0572C8C806F0}"/>
                </a:ext>
              </a:extLst>
            </p:cNvPr>
            <p:cNvSpPr>
              <a:spLocks noChangeAspect="1"/>
            </p:cNvSpPr>
            <p:nvPr userDrawn="1"/>
          </p:nvSpPr>
          <p:spPr>
            <a:xfrm>
              <a:off x="-1800000" y="2159999"/>
              <a:ext cx="288037" cy="288000"/>
            </a:xfrm>
            <a:prstGeom prst="ellipse">
              <a:avLst/>
            </a:prstGeom>
            <a:solidFill>
              <a:srgbClr val="CDE9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44">
              <a:extLst>
                <a:ext uri="{FF2B5EF4-FFF2-40B4-BE49-F238E27FC236}">
                  <a16:creationId xmlns:a16="http://schemas.microsoft.com/office/drawing/2014/main" id="{89C2359B-E91E-E9F5-3B84-10E2C325F13A}"/>
                </a:ext>
              </a:extLst>
            </p:cNvPr>
            <p:cNvSpPr>
              <a:spLocks noChangeAspect="1"/>
            </p:cNvSpPr>
            <p:nvPr userDrawn="1"/>
          </p:nvSpPr>
          <p:spPr>
            <a:xfrm>
              <a:off x="-2160000" y="2591999"/>
              <a:ext cx="288037" cy="288000"/>
            </a:xfrm>
            <a:prstGeom prst="ellipse">
              <a:avLst/>
            </a:prstGeom>
            <a:solidFill>
              <a:srgbClr val="E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円/楕円 45">
              <a:extLst>
                <a:ext uri="{FF2B5EF4-FFF2-40B4-BE49-F238E27FC236}">
                  <a16:creationId xmlns:a16="http://schemas.microsoft.com/office/drawing/2014/main" id="{3632B270-88DC-6FFB-D306-7F3CDE0AB17D}"/>
                </a:ext>
              </a:extLst>
            </p:cNvPr>
            <p:cNvSpPr>
              <a:spLocks noChangeAspect="1"/>
            </p:cNvSpPr>
            <p:nvPr userDrawn="1"/>
          </p:nvSpPr>
          <p:spPr>
            <a:xfrm>
              <a:off x="-1800000" y="2591999"/>
              <a:ext cx="288037" cy="288000"/>
            </a:xfrm>
            <a:prstGeom prst="ellipse">
              <a:avLst/>
            </a:prstGeom>
            <a:solidFill>
              <a:srgbClr val="FBCD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円/楕円 46">
              <a:extLst>
                <a:ext uri="{FF2B5EF4-FFF2-40B4-BE49-F238E27FC236}">
                  <a16:creationId xmlns:a16="http://schemas.microsoft.com/office/drawing/2014/main" id="{0790D774-CD84-C1EC-4BCE-449D26C8E092}"/>
                </a:ext>
              </a:extLst>
            </p:cNvPr>
            <p:cNvSpPr>
              <a:spLocks noChangeAspect="1"/>
            </p:cNvSpPr>
            <p:nvPr userDrawn="1"/>
          </p:nvSpPr>
          <p:spPr>
            <a:xfrm>
              <a:off x="-2160000" y="3023999"/>
              <a:ext cx="288037" cy="288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円/楕円 47">
              <a:extLst>
                <a:ext uri="{FF2B5EF4-FFF2-40B4-BE49-F238E27FC236}">
                  <a16:creationId xmlns:a16="http://schemas.microsoft.com/office/drawing/2014/main" id="{9A4435E1-52BE-1FC5-22C6-5D66D50F99B3}"/>
                </a:ext>
              </a:extLst>
            </p:cNvPr>
            <p:cNvSpPr>
              <a:spLocks noChangeAspect="1"/>
            </p:cNvSpPr>
            <p:nvPr userDrawn="1"/>
          </p:nvSpPr>
          <p:spPr>
            <a:xfrm>
              <a:off x="-1800000" y="3023999"/>
              <a:ext cx="288037" cy="288000"/>
            </a:xfrm>
            <a:prstGeom prst="ellipse">
              <a:avLst/>
            </a:prstGeom>
            <a:solidFill>
              <a:srgbClr val="FFFF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6" name="テキスト ボックス 58">
              <a:extLst>
                <a:ext uri="{FF2B5EF4-FFF2-40B4-BE49-F238E27FC236}">
                  <a16:creationId xmlns:a16="http://schemas.microsoft.com/office/drawing/2014/main" id="{FB6247EB-7614-948F-1D0E-C54AD3E02237}"/>
                </a:ext>
              </a:extLst>
            </p:cNvPr>
            <p:cNvSpPr txBox="1"/>
            <p:nvPr userDrawn="1"/>
          </p:nvSpPr>
          <p:spPr>
            <a:xfrm>
              <a:off x="-2160000" y="51668"/>
              <a:ext cx="1800000" cy="184666"/>
            </a:xfrm>
            <a:prstGeom prst="rect">
              <a:avLst/>
            </a:prstGeom>
            <a:noFill/>
          </p:spPr>
          <p:txBody>
            <a:bodyPr wrap="square" lIns="0" tIns="0" rIns="0" bIns="0" rtlCol="0" anchor="ctr" anchorCtr="0">
              <a:spAutoFit/>
            </a:bodyPr>
            <a:lstStyle/>
            <a:p>
              <a:r>
                <a:rPr kumimoji="1" lang="en-US" altLang="ja-JP" sz="1200" b="0" i="0">
                  <a:solidFill>
                    <a:schemeClr val="tx1"/>
                  </a:solidFill>
                  <a:latin typeface="Yu Gothic Medium" panose="020B0400000000000000" pitchFamily="34" charset="-128"/>
                  <a:ea typeface="Yu Gothic Medium" panose="020B0400000000000000" pitchFamily="34" charset="-128"/>
                </a:rPr>
                <a:t>CTC Basic Color</a:t>
              </a:r>
              <a:endParaRPr kumimoji="1" lang="ja-JP" altLang="en-US" sz="1200" b="0" i="0">
                <a:solidFill>
                  <a:schemeClr val="tx1"/>
                </a:solidFill>
                <a:latin typeface="Yu Gothic Medium" panose="020B0400000000000000" pitchFamily="34" charset="-128"/>
                <a:ea typeface="Yu Gothic Medium" panose="020B0400000000000000" pitchFamily="34" charset="-128"/>
              </a:endParaRPr>
            </a:p>
          </p:txBody>
        </p:sp>
      </p:grpSp>
      <p:grpSp>
        <p:nvGrpSpPr>
          <p:cNvPr id="17" name="Group 16">
            <a:extLst>
              <a:ext uri="{FF2B5EF4-FFF2-40B4-BE49-F238E27FC236}">
                <a16:creationId xmlns:a16="http://schemas.microsoft.com/office/drawing/2014/main" id="{6D4AC014-25AD-CB17-9513-DFBFD601CDA9}"/>
              </a:ext>
            </a:extLst>
          </p:cNvPr>
          <p:cNvGrpSpPr/>
          <p:nvPr userDrawn="1"/>
        </p:nvGrpSpPr>
        <p:grpSpPr>
          <a:xfrm>
            <a:off x="-2160000" y="4461668"/>
            <a:ext cx="1800000" cy="2396332"/>
            <a:chOff x="-2160000" y="4461668"/>
            <a:chExt cx="1800000" cy="2396332"/>
          </a:xfrm>
        </p:grpSpPr>
        <p:sp>
          <p:nvSpPr>
            <p:cNvPr id="18" name="円/楕円 48">
              <a:extLst>
                <a:ext uri="{FF2B5EF4-FFF2-40B4-BE49-F238E27FC236}">
                  <a16:creationId xmlns:a16="http://schemas.microsoft.com/office/drawing/2014/main" id="{4FE08924-91A5-809D-6229-C0352D2EF9D0}"/>
                </a:ext>
              </a:extLst>
            </p:cNvPr>
            <p:cNvSpPr>
              <a:spLocks noChangeAspect="1"/>
            </p:cNvSpPr>
            <p:nvPr userDrawn="1"/>
          </p:nvSpPr>
          <p:spPr>
            <a:xfrm>
              <a:off x="-2160000" y="4842000"/>
              <a:ext cx="288037" cy="288000"/>
            </a:xfrm>
            <a:prstGeom prst="ellipse">
              <a:avLst/>
            </a:prstGeom>
            <a:solidFill>
              <a:srgbClr val="0126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9" name="円/楕円 49">
              <a:extLst>
                <a:ext uri="{FF2B5EF4-FFF2-40B4-BE49-F238E27FC236}">
                  <a16:creationId xmlns:a16="http://schemas.microsoft.com/office/drawing/2014/main" id="{2FA045DF-441B-5932-F289-733249FC9F47}"/>
                </a:ext>
              </a:extLst>
            </p:cNvPr>
            <p:cNvSpPr>
              <a:spLocks noChangeAspect="1"/>
            </p:cNvSpPr>
            <p:nvPr userDrawn="1"/>
          </p:nvSpPr>
          <p:spPr>
            <a:xfrm>
              <a:off x="-1800000" y="4842000"/>
              <a:ext cx="288037" cy="288000"/>
            </a:xfrm>
            <a:prstGeom prst="ellipse">
              <a:avLst/>
            </a:prstGeom>
            <a:solidFill>
              <a:srgbClr val="677D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0" name="円/楕円 50">
              <a:extLst>
                <a:ext uri="{FF2B5EF4-FFF2-40B4-BE49-F238E27FC236}">
                  <a16:creationId xmlns:a16="http://schemas.microsoft.com/office/drawing/2014/main" id="{9BF97F45-9851-B9BA-A3A9-7B52285042F8}"/>
                </a:ext>
              </a:extLst>
            </p:cNvPr>
            <p:cNvSpPr>
              <a:spLocks noChangeAspect="1"/>
            </p:cNvSpPr>
            <p:nvPr userDrawn="1"/>
          </p:nvSpPr>
          <p:spPr>
            <a:xfrm>
              <a:off x="-2160000" y="5706000"/>
              <a:ext cx="288037" cy="288000"/>
            </a:xfrm>
            <a:prstGeom prst="ellipse">
              <a:avLst/>
            </a:prstGeom>
            <a:solidFill>
              <a:srgbClr val="5439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1" name="円/楕円 51">
              <a:extLst>
                <a:ext uri="{FF2B5EF4-FFF2-40B4-BE49-F238E27FC236}">
                  <a16:creationId xmlns:a16="http://schemas.microsoft.com/office/drawing/2014/main" id="{B699B1FD-30C0-B98C-59C5-780286B26EEC}"/>
                </a:ext>
              </a:extLst>
            </p:cNvPr>
            <p:cNvSpPr>
              <a:spLocks noChangeAspect="1"/>
            </p:cNvSpPr>
            <p:nvPr userDrawn="1"/>
          </p:nvSpPr>
          <p:spPr>
            <a:xfrm>
              <a:off x="-1800000" y="5706000"/>
              <a:ext cx="288037" cy="288000"/>
            </a:xfrm>
            <a:prstGeom prst="ellipse">
              <a:avLst/>
            </a:prstGeom>
            <a:solidFill>
              <a:srgbClr val="9888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52">
              <a:extLst>
                <a:ext uri="{FF2B5EF4-FFF2-40B4-BE49-F238E27FC236}">
                  <a16:creationId xmlns:a16="http://schemas.microsoft.com/office/drawing/2014/main" id="{925FE6B1-1D66-CE1C-C5EA-4529BB0BFFDA}"/>
                </a:ext>
              </a:extLst>
            </p:cNvPr>
            <p:cNvSpPr>
              <a:spLocks noChangeAspect="1"/>
            </p:cNvSpPr>
            <p:nvPr userDrawn="1"/>
          </p:nvSpPr>
          <p:spPr>
            <a:xfrm>
              <a:off x="-2160000" y="5274000"/>
              <a:ext cx="288037" cy="28800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円/楕円 53">
              <a:extLst>
                <a:ext uri="{FF2B5EF4-FFF2-40B4-BE49-F238E27FC236}">
                  <a16:creationId xmlns:a16="http://schemas.microsoft.com/office/drawing/2014/main" id="{CD7DE2EB-ABB8-5A42-632F-78B5BA195D7D}"/>
                </a:ext>
              </a:extLst>
            </p:cNvPr>
            <p:cNvSpPr>
              <a:spLocks noChangeAspect="1"/>
            </p:cNvSpPr>
            <p:nvPr userDrawn="1"/>
          </p:nvSpPr>
          <p:spPr>
            <a:xfrm>
              <a:off x="-1800000" y="5274000"/>
              <a:ext cx="288037" cy="288000"/>
            </a:xfrm>
            <a:prstGeom prst="ellipse">
              <a:avLst/>
            </a:prstGeom>
            <a:solidFill>
              <a:srgbClr val="6565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円/楕円 54">
              <a:extLst>
                <a:ext uri="{FF2B5EF4-FFF2-40B4-BE49-F238E27FC236}">
                  <a16:creationId xmlns:a16="http://schemas.microsoft.com/office/drawing/2014/main" id="{75F2B881-372A-DB1F-6E60-F3A1F5567146}"/>
                </a:ext>
              </a:extLst>
            </p:cNvPr>
            <p:cNvSpPr>
              <a:spLocks noChangeAspect="1"/>
            </p:cNvSpPr>
            <p:nvPr userDrawn="1"/>
          </p:nvSpPr>
          <p:spPr>
            <a:xfrm>
              <a:off x="-2160000" y="6570000"/>
              <a:ext cx="288037" cy="288000"/>
            </a:xfrm>
            <a:prstGeom prst="ellipse">
              <a:avLst/>
            </a:prstGeom>
            <a:solidFill>
              <a:srgbClr val="0015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円/楕円 55">
              <a:extLst>
                <a:ext uri="{FF2B5EF4-FFF2-40B4-BE49-F238E27FC236}">
                  <a16:creationId xmlns:a16="http://schemas.microsoft.com/office/drawing/2014/main" id="{FB052A3F-EB90-2ADE-AFB6-9B9CB67DA3D5}"/>
                </a:ext>
              </a:extLst>
            </p:cNvPr>
            <p:cNvSpPr>
              <a:spLocks noChangeAspect="1"/>
            </p:cNvSpPr>
            <p:nvPr userDrawn="1"/>
          </p:nvSpPr>
          <p:spPr>
            <a:xfrm>
              <a:off x="-1800000" y="6570000"/>
              <a:ext cx="288037" cy="288000"/>
            </a:xfrm>
            <a:prstGeom prst="ellipse">
              <a:avLst/>
            </a:prstGeom>
            <a:solidFill>
              <a:srgbClr val="6572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円/楕円 56">
              <a:extLst>
                <a:ext uri="{FF2B5EF4-FFF2-40B4-BE49-F238E27FC236}">
                  <a16:creationId xmlns:a16="http://schemas.microsoft.com/office/drawing/2014/main" id="{E2E59412-F223-2C31-E8AD-0D40536F64E0}"/>
                </a:ext>
              </a:extLst>
            </p:cNvPr>
            <p:cNvSpPr>
              <a:spLocks noChangeAspect="1"/>
            </p:cNvSpPr>
            <p:nvPr userDrawn="1"/>
          </p:nvSpPr>
          <p:spPr>
            <a:xfrm>
              <a:off x="-2160000" y="6138000"/>
              <a:ext cx="288037" cy="288000"/>
            </a:xfrm>
            <a:prstGeom prst="ellipse">
              <a:avLst/>
            </a:prstGeom>
            <a:solidFill>
              <a:srgbClr val="093E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7" name="円/楕円 57">
              <a:extLst>
                <a:ext uri="{FF2B5EF4-FFF2-40B4-BE49-F238E27FC236}">
                  <a16:creationId xmlns:a16="http://schemas.microsoft.com/office/drawing/2014/main" id="{1B641FF6-2B1F-571D-86B1-4DD7D6CAF140}"/>
                </a:ext>
              </a:extLst>
            </p:cNvPr>
            <p:cNvSpPr>
              <a:spLocks noChangeAspect="1"/>
            </p:cNvSpPr>
            <p:nvPr userDrawn="1"/>
          </p:nvSpPr>
          <p:spPr>
            <a:xfrm>
              <a:off x="-1800000" y="6138000"/>
              <a:ext cx="288037" cy="288000"/>
            </a:xfrm>
            <a:prstGeom prst="ellipse">
              <a:avLst/>
            </a:prstGeom>
            <a:solidFill>
              <a:srgbClr val="6C8B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8" name="テキスト ボックス 59">
              <a:extLst>
                <a:ext uri="{FF2B5EF4-FFF2-40B4-BE49-F238E27FC236}">
                  <a16:creationId xmlns:a16="http://schemas.microsoft.com/office/drawing/2014/main" id="{AAD0CA50-4964-9E42-2A80-9DFD7DF6E54B}"/>
                </a:ext>
              </a:extLst>
            </p:cNvPr>
            <p:cNvSpPr txBox="1"/>
            <p:nvPr userDrawn="1"/>
          </p:nvSpPr>
          <p:spPr>
            <a:xfrm>
              <a:off x="-2160000" y="4461668"/>
              <a:ext cx="1800000" cy="184666"/>
            </a:xfrm>
            <a:prstGeom prst="rect">
              <a:avLst/>
            </a:prstGeom>
            <a:noFill/>
          </p:spPr>
          <p:txBody>
            <a:bodyPr wrap="square" lIns="0" tIns="0" rIns="0" bIns="0" rtlCol="0" anchor="ctr" anchorCtr="0">
              <a:spAutoFit/>
            </a:bodyPr>
            <a:lstStyle/>
            <a:p>
              <a:r>
                <a:rPr kumimoji="1" lang="en-US" altLang="ja-JP" sz="1200" b="0" i="0">
                  <a:solidFill>
                    <a:schemeClr val="tx1"/>
                  </a:solidFill>
                  <a:latin typeface="Yu Gothic Medium" panose="020B0400000000000000" pitchFamily="34" charset="-128"/>
                  <a:ea typeface="Yu Gothic Medium" panose="020B0400000000000000" pitchFamily="34" charset="-128"/>
                </a:rPr>
                <a:t>CTC Business Color</a:t>
              </a:r>
              <a:endParaRPr kumimoji="1" lang="ja-JP" altLang="en-US" sz="1200" b="0" i="0">
                <a:solidFill>
                  <a:schemeClr val="tx1"/>
                </a:solidFill>
                <a:latin typeface="Yu Gothic Medium" panose="020B0400000000000000" pitchFamily="34" charset="-128"/>
                <a:ea typeface="Yu Gothic Medium" panose="020B0400000000000000" pitchFamily="34" charset="-128"/>
              </a:endParaRPr>
            </a:p>
          </p:txBody>
        </p:sp>
        <p:sp>
          <p:nvSpPr>
            <p:cNvPr id="29" name="テキスト ボックス 60">
              <a:extLst>
                <a:ext uri="{FF2B5EF4-FFF2-40B4-BE49-F238E27FC236}">
                  <a16:creationId xmlns:a16="http://schemas.microsoft.com/office/drawing/2014/main" id="{C3BB664E-5004-CAE7-0F48-77952A82F096}"/>
                </a:ext>
              </a:extLst>
            </p:cNvPr>
            <p:cNvSpPr txBox="1"/>
            <p:nvPr userDrawn="1"/>
          </p:nvSpPr>
          <p:spPr>
            <a:xfrm>
              <a:off x="-1296000" y="4842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統括</a:t>
              </a:r>
            </a:p>
          </p:txBody>
        </p:sp>
        <p:sp>
          <p:nvSpPr>
            <p:cNvPr id="30" name="テキスト ボックス 61">
              <a:extLst>
                <a:ext uri="{FF2B5EF4-FFF2-40B4-BE49-F238E27FC236}">
                  <a16:creationId xmlns:a16="http://schemas.microsoft.com/office/drawing/2014/main" id="{5F474275-DCEC-9436-7D06-F96DCD47530A}"/>
                </a:ext>
              </a:extLst>
            </p:cNvPr>
            <p:cNvSpPr txBox="1"/>
            <p:nvPr userDrawn="1"/>
          </p:nvSpPr>
          <p:spPr>
            <a:xfrm>
              <a:off x="-1296000" y="5274000"/>
              <a:ext cx="936000" cy="28800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a:solidFill>
                    <a:schemeClr val="tx1"/>
                  </a:solidFill>
                  <a:latin typeface="Yu Gothic Medium" panose="020B0400000000000000" pitchFamily="34" charset="-128"/>
                  <a:ea typeface="Yu Gothic Medium" panose="020B0400000000000000" pitchFamily="34" charset="-128"/>
                </a:rPr>
                <a:t>高度</a:t>
              </a:r>
              <a:r>
                <a:rPr kumimoji="1" lang="en-US" altLang="ja-JP" sz="800" b="0" i="0">
                  <a:solidFill>
                    <a:schemeClr val="tx1"/>
                  </a:solidFill>
                  <a:latin typeface="Yu Gothic Medium" panose="020B0400000000000000" pitchFamily="34" charset="-128"/>
                  <a:ea typeface="Yu Gothic Medium" panose="020B0400000000000000" pitchFamily="34" charset="-128"/>
                </a:rPr>
                <a:t>AI</a:t>
              </a:r>
              <a:endParaRPr kumimoji="1" lang="ja-JP" altLang="en-US" sz="800" b="0" i="0">
                <a:solidFill>
                  <a:schemeClr val="tx1"/>
                </a:solidFill>
                <a:latin typeface="Yu Gothic Medium" panose="020B0400000000000000" pitchFamily="34" charset="-128"/>
                <a:ea typeface="Yu Gothic Medium" panose="020B0400000000000000" pitchFamily="34" charset="-128"/>
              </a:endParaRPr>
            </a:p>
          </p:txBody>
        </p:sp>
        <p:sp>
          <p:nvSpPr>
            <p:cNvPr id="31" name="テキスト ボックス 62">
              <a:extLst>
                <a:ext uri="{FF2B5EF4-FFF2-40B4-BE49-F238E27FC236}">
                  <a16:creationId xmlns:a16="http://schemas.microsoft.com/office/drawing/2014/main" id="{C40A5544-CB7F-7391-201D-05A4B743C08C}"/>
                </a:ext>
              </a:extLst>
            </p:cNvPr>
            <p:cNvSpPr txBox="1"/>
            <p:nvPr userDrawn="1"/>
          </p:nvSpPr>
          <p:spPr>
            <a:xfrm>
              <a:off x="-1296000" y="5706000"/>
              <a:ext cx="936000" cy="28800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a:solidFill>
                    <a:schemeClr val="tx1"/>
                  </a:solidFill>
                  <a:latin typeface="Yu Gothic Medium" panose="020B0400000000000000" pitchFamily="34" charset="-128"/>
                  <a:ea typeface="Yu Gothic Medium" panose="020B0400000000000000" pitchFamily="34" charset="-128"/>
                </a:rPr>
                <a:t>データ＆</a:t>
              </a:r>
              <a:br>
                <a:rPr kumimoji="1" lang="en-US" altLang="ja-JP" sz="800" b="0" i="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アナリティクス</a:t>
              </a:r>
            </a:p>
          </p:txBody>
        </p:sp>
        <p:sp>
          <p:nvSpPr>
            <p:cNvPr id="32" name="テキスト ボックス 63">
              <a:extLst>
                <a:ext uri="{FF2B5EF4-FFF2-40B4-BE49-F238E27FC236}">
                  <a16:creationId xmlns:a16="http://schemas.microsoft.com/office/drawing/2014/main" id="{88A7CA32-06B6-2BA5-6358-1776E41D3926}"/>
                </a:ext>
              </a:extLst>
            </p:cNvPr>
            <p:cNvSpPr txBox="1"/>
            <p:nvPr userDrawn="1"/>
          </p:nvSpPr>
          <p:spPr>
            <a:xfrm>
              <a:off x="-1296000" y="6138000"/>
              <a:ext cx="936000" cy="288000"/>
            </a:xfrm>
            <a:prstGeom prst="rect">
              <a:avLst/>
            </a:prstGeom>
            <a:noFill/>
          </p:spPr>
          <p:txBody>
            <a:bodyPr wrap="non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クラウド</a:t>
              </a:r>
              <a:br>
                <a:rPr kumimoji="1" lang="en-US" altLang="ja-JP" sz="800" b="0" i="0">
                  <a:solidFill>
                    <a:schemeClr val="tx1"/>
                  </a:solidFill>
                  <a:latin typeface="Yu Gothic Medium" panose="020B0400000000000000" pitchFamily="34" charset="-128"/>
                  <a:ea typeface="Yu Gothic Medium" panose="020B0400000000000000" pitchFamily="34" charset="-128"/>
                </a:rPr>
              </a:br>
              <a:r>
                <a:rPr kumimoji="1" lang="ja-JP" altLang="en-US" sz="800" b="0" i="0">
                  <a:solidFill>
                    <a:schemeClr val="tx1"/>
                  </a:solidFill>
                  <a:latin typeface="Yu Gothic Medium" panose="020B0400000000000000" pitchFamily="34" charset="-128"/>
                  <a:ea typeface="Yu Gothic Medium" panose="020B0400000000000000" pitchFamily="34" charset="-128"/>
                </a:rPr>
                <a:t>ネイティブ</a:t>
              </a:r>
            </a:p>
          </p:txBody>
        </p:sp>
        <p:sp>
          <p:nvSpPr>
            <p:cNvPr id="33" name="テキスト ボックス 64">
              <a:extLst>
                <a:ext uri="{FF2B5EF4-FFF2-40B4-BE49-F238E27FC236}">
                  <a16:creationId xmlns:a16="http://schemas.microsoft.com/office/drawing/2014/main" id="{69DFCABE-732B-5C53-6E90-71C126047EAB}"/>
                </a:ext>
              </a:extLst>
            </p:cNvPr>
            <p:cNvSpPr txBox="1"/>
            <p:nvPr userDrawn="1"/>
          </p:nvSpPr>
          <p:spPr>
            <a:xfrm>
              <a:off x="-1296000" y="6570000"/>
              <a:ext cx="936000" cy="288000"/>
            </a:xfrm>
            <a:prstGeom prst="rect">
              <a:avLst/>
            </a:prstGeom>
            <a:noFill/>
          </p:spPr>
          <p:txBody>
            <a:bodyPr wrap="square" lIns="0" tIns="0" rIns="0" bIns="0" rtlCol="0" anchor="ctr" anchorCtr="0">
              <a:noAutofit/>
            </a:bodyPr>
            <a:lstStyle/>
            <a:p>
              <a:pPr algn="l"/>
              <a:r>
                <a:rPr kumimoji="1" lang="ja-JP" altLang="en-US" sz="800" b="0" i="0">
                  <a:solidFill>
                    <a:schemeClr val="tx1"/>
                  </a:solidFill>
                  <a:latin typeface="Yu Gothic Medium" panose="020B0400000000000000" pitchFamily="34" charset="-128"/>
                  <a:ea typeface="Yu Gothic Medium" panose="020B0400000000000000" pitchFamily="34" charset="-128"/>
                </a:rPr>
                <a:t>セキュリティ</a:t>
              </a:r>
            </a:p>
          </p:txBody>
        </p:sp>
      </p:grpSp>
    </p:spTree>
    <p:extLst>
      <p:ext uri="{BB962C8B-B14F-4D97-AF65-F5344CB8AC3E}">
        <p14:creationId xmlns:p14="http://schemas.microsoft.com/office/powerpoint/2010/main" val="203659159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0">
          <p15:clr>
            <a:srgbClr val="F26B43"/>
          </p15:clr>
        </p15:guide>
        <p15:guide id="2" pos="512">
          <p15:clr>
            <a:srgbClr val="F26B43"/>
          </p15:clr>
        </p15:guide>
        <p15:guide id="3" pos="7168">
          <p15:clr>
            <a:srgbClr val="F26B43"/>
          </p15:clr>
        </p15:guide>
        <p15:guide id="4" orient="horz" pos="1093">
          <p15:clr>
            <a:srgbClr val="F26B43"/>
          </p15:clr>
        </p15:guide>
        <p15:guide id="5" orient="horz" pos="391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ustomers.microsoft.com/ja-jp/story/1354367330717839802-mitsubishi-pharmaceuticals-azure-ja-japan" TargetMode="External"/><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hyperlink" Target="https://customers.microsoft.com/en-us/story/1429183312164313177-egis-pharmaceuticals-azure-en-hungar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ECB1922-25FE-A4E3-2488-69E90036576E}"/>
              </a:ext>
            </a:extLst>
          </p:cNvPr>
          <p:cNvSpPr>
            <a:spLocks noGrp="1"/>
          </p:cNvSpPr>
          <p:nvPr>
            <p:ph type="ctrTitle"/>
          </p:nvPr>
        </p:nvSpPr>
        <p:spPr/>
        <p:txBody>
          <a:bodyPr/>
          <a:lstStyle/>
          <a:p>
            <a:r>
              <a:rPr lang="ja-JP" altLang="en-US" dirty="0">
                <a:latin typeface="Meiryo UI" panose="020B0604030504040204" pitchFamily="50" charset="-128"/>
                <a:ea typeface="Meiryo UI" panose="020B0604030504040204" pitchFamily="50" charset="-128"/>
              </a:rPr>
              <a:t>充電器販売・施工</a:t>
            </a:r>
            <a:br>
              <a:rPr lang="en-US" altLang="ja-JP" dirty="0">
                <a:latin typeface="Meiryo UI" panose="020B0604030504040204" pitchFamily="50" charset="-128"/>
                <a:ea typeface="Meiryo UI" panose="020B0604030504040204" pitchFamily="50" charset="-128"/>
              </a:rPr>
            </a:br>
            <a:r>
              <a:rPr lang="en-US" altLang="ja-JP" dirty="0">
                <a:latin typeface="Meiryo UI" panose="020B0604030504040204" pitchFamily="50" charset="-128"/>
                <a:ea typeface="Meiryo UI" panose="020B0604030504040204" pitchFamily="50" charset="-128"/>
              </a:rPr>
              <a:t>DX</a:t>
            </a:r>
            <a:r>
              <a:rPr lang="ja-JP" altLang="en-US" dirty="0">
                <a:latin typeface="Meiryo UI" panose="020B0604030504040204" pitchFamily="50" charset="-128"/>
                <a:ea typeface="Meiryo UI" panose="020B0604030504040204" pitchFamily="50" charset="-128"/>
              </a:rPr>
              <a:t>推進プロジェクト　</a:t>
            </a:r>
          </a:p>
        </p:txBody>
      </p:sp>
      <p:sp>
        <p:nvSpPr>
          <p:cNvPr id="6" name="テキスト プレースホルダー 5">
            <a:extLst>
              <a:ext uri="{FF2B5EF4-FFF2-40B4-BE49-F238E27FC236}">
                <a16:creationId xmlns:a16="http://schemas.microsoft.com/office/drawing/2014/main" id="{16EF2503-8D7B-F022-1695-DDB920A97C0A}"/>
              </a:ext>
            </a:extLst>
          </p:cNvPr>
          <p:cNvSpPr>
            <a:spLocks noGrp="1"/>
          </p:cNvSpPr>
          <p:nvPr>
            <p:ph type="body" sz="quarter" idx="13"/>
          </p:nvPr>
        </p:nvSpPr>
        <p:spPr/>
        <p:txBody>
          <a:bodyPr/>
          <a:lstStyle/>
          <a:p>
            <a:r>
              <a:rPr lang="ja-JP" altLang="en-US" sz="2000" dirty="0">
                <a:latin typeface="Meiryo UI" panose="020B0604030504040204" pitchFamily="50" charset="-128"/>
                <a:ea typeface="Meiryo UI" panose="020B0604030504040204" pitchFamily="50" charset="-128"/>
              </a:rPr>
              <a:t>データビジネス企画推進部　データビジネス第１課</a:t>
            </a:r>
          </a:p>
          <a:p>
            <a:endParaRPr lang="ja-JP" altLang="en-US" sz="2000" dirty="0">
              <a:latin typeface="Meiryo UI" panose="020B0604030504040204" pitchFamily="50" charset="-128"/>
              <a:ea typeface="Meiryo UI" panose="020B0604030504040204" pitchFamily="50" charset="-128"/>
            </a:endParaRPr>
          </a:p>
        </p:txBody>
      </p:sp>
      <p:sp>
        <p:nvSpPr>
          <p:cNvPr id="7" name="テキスト プレースホルダー 6">
            <a:extLst>
              <a:ext uri="{FF2B5EF4-FFF2-40B4-BE49-F238E27FC236}">
                <a16:creationId xmlns:a16="http://schemas.microsoft.com/office/drawing/2014/main" id="{F300F2AF-AFB7-91A0-14A0-4703C06168F2}"/>
              </a:ext>
            </a:extLst>
          </p:cNvPr>
          <p:cNvSpPr>
            <a:spLocks noGrp="1"/>
          </p:cNvSpPr>
          <p:nvPr>
            <p:ph type="body" sz="quarter" idx="14"/>
          </p:nvPr>
        </p:nvSpPr>
        <p:spPr/>
        <p:txBody>
          <a:bodyPr/>
          <a:lstStyle/>
          <a:p>
            <a:pPr algn="r"/>
            <a:r>
              <a:rPr lang="en-US" altLang="ja-JP" dirty="0">
                <a:latin typeface="Meiryo UI" panose="020B0604030504040204" pitchFamily="50" charset="-128"/>
                <a:ea typeface="Meiryo UI" panose="020B0604030504040204" pitchFamily="50" charset="-128"/>
              </a:rPr>
              <a:t>2025.12.8</a:t>
            </a:r>
            <a:endParaRPr lang="ja-JP" altLang="en-US" dirty="0">
              <a:latin typeface="Meiryo UI" panose="020B0604030504040204" pitchFamily="50" charset="-128"/>
              <a:ea typeface="Meiryo UI" panose="020B0604030504040204" pitchFamily="50" charset="-128"/>
            </a:endParaRPr>
          </a:p>
        </p:txBody>
      </p:sp>
      <p:sp>
        <p:nvSpPr>
          <p:cNvPr id="8" name="テキスト プレースホルダー 7">
            <a:extLst>
              <a:ext uri="{FF2B5EF4-FFF2-40B4-BE49-F238E27FC236}">
                <a16:creationId xmlns:a16="http://schemas.microsoft.com/office/drawing/2014/main" id="{867DAE94-0A0C-BE28-4530-D9EAD698297A}"/>
              </a:ext>
            </a:extLst>
          </p:cNvPr>
          <p:cNvSpPr>
            <a:spLocks noGrp="1"/>
          </p:cNvSpPr>
          <p:nvPr>
            <p:ph type="body" sz="quarter" idx="15"/>
          </p:nvPr>
        </p:nvSpPr>
        <p:spPr/>
        <p:txBody>
          <a:bodyPr anchor="ctr"/>
          <a:lstStyle/>
          <a:p>
            <a:r>
              <a:rPr lang="ja-JP" altLang="en-US" sz="2800" b="1" dirty="0">
                <a:latin typeface="Meiryo UI" panose="020B0604030504040204" pitchFamily="50" charset="-128"/>
                <a:ea typeface="Meiryo UI" panose="020B0604030504040204" pitchFamily="50" charset="-128"/>
              </a:rPr>
              <a:t>見積仕様書</a:t>
            </a:r>
          </a:p>
        </p:txBody>
      </p:sp>
      <p:sp>
        <p:nvSpPr>
          <p:cNvPr id="9" name="テキスト プレースホルダー 8">
            <a:extLst>
              <a:ext uri="{FF2B5EF4-FFF2-40B4-BE49-F238E27FC236}">
                <a16:creationId xmlns:a16="http://schemas.microsoft.com/office/drawing/2014/main" id="{AEFEE0F8-C4B7-771A-687B-829B245D2FEC}"/>
              </a:ext>
            </a:extLst>
          </p:cNvPr>
          <p:cNvSpPr>
            <a:spLocks noGrp="1"/>
          </p:cNvSpPr>
          <p:nvPr>
            <p:ph type="body" sz="quarter" idx="16"/>
          </p:nvPr>
        </p:nvSpPr>
        <p:spPr/>
        <p:txBody>
          <a:bodyPr/>
          <a:lstStyle/>
          <a:p>
            <a:r>
              <a:rPr lang="ja-JP" altLang="en-US" b="1" dirty="0">
                <a:latin typeface="Meiryo UI" panose="020B0604030504040204" pitchFamily="50" charset="-128"/>
                <a:ea typeface="Meiryo UI" panose="020B0604030504040204" pitchFamily="50" charset="-128"/>
              </a:rPr>
              <a:t>伊藤忠テクノソリューションズ株式会社</a:t>
            </a:r>
          </a:p>
        </p:txBody>
      </p:sp>
    </p:spTree>
    <p:extLst>
      <p:ext uri="{BB962C8B-B14F-4D97-AF65-F5344CB8AC3E}">
        <p14:creationId xmlns:p14="http://schemas.microsoft.com/office/powerpoint/2010/main" val="216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867B1-98AC-4AA2-601A-F3647D5D6F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032B98-9668-404B-6926-3818E9EF6C99}"/>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要員紹介</a:t>
            </a:r>
          </a:p>
        </p:txBody>
      </p:sp>
      <p:graphicFrame>
        <p:nvGraphicFramePr>
          <p:cNvPr id="16" name="表 14">
            <a:extLst>
              <a:ext uri="{FF2B5EF4-FFF2-40B4-BE49-F238E27FC236}">
                <a16:creationId xmlns:a16="http://schemas.microsoft.com/office/drawing/2014/main" id="{4658AE0A-48A2-F980-883A-04FD725F1A92}"/>
              </a:ext>
            </a:extLst>
          </p:cNvPr>
          <p:cNvGraphicFramePr>
            <a:graphicFrameLocks noGrp="1"/>
          </p:cNvGraphicFramePr>
          <p:nvPr>
            <p:extLst>
              <p:ext uri="{D42A27DB-BD31-4B8C-83A1-F6EECF244321}">
                <p14:modId xmlns:p14="http://schemas.microsoft.com/office/powerpoint/2010/main" val="2405838913"/>
              </p:ext>
            </p:extLst>
          </p:nvPr>
        </p:nvGraphicFramePr>
        <p:xfrm>
          <a:off x="1705148" y="776709"/>
          <a:ext cx="10066274" cy="5054687"/>
        </p:xfrm>
        <a:graphic>
          <a:graphicData uri="http://schemas.openxmlformats.org/drawingml/2006/table">
            <a:tbl>
              <a:tblPr firstRow="1" bandRow="1">
                <a:tableStyleId>{BC89EF96-8CEA-46FF-86C4-4CE0E7609802}</a:tableStyleId>
              </a:tblPr>
              <a:tblGrid>
                <a:gridCol w="1373252">
                  <a:extLst>
                    <a:ext uri="{9D8B030D-6E8A-4147-A177-3AD203B41FA5}">
                      <a16:colId xmlns:a16="http://schemas.microsoft.com/office/drawing/2014/main" val="2598274962"/>
                    </a:ext>
                  </a:extLst>
                </a:gridCol>
                <a:gridCol w="390103">
                  <a:extLst>
                    <a:ext uri="{9D8B030D-6E8A-4147-A177-3AD203B41FA5}">
                      <a16:colId xmlns:a16="http://schemas.microsoft.com/office/drawing/2014/main" val="1327843856"/>
                    </a:ext>
                  </a:extLst>
                </a:gridCol>
                <a:gridCol w="2130169">
                  <a:extLst>
                    <a:ext uri="{9D8B030D-6E8A-4147-A177-3AD203B41FA5}">
                      <a16:colId xmlns:a16="http://schemas.microsoft.com/office/drawing/2014/main" val="2164339227"/>
                    </a:ext>
                  </a:extLst>
                </a:gridCol>
                <a:gridCol w="6172750">
                  <a:extLst>
                    <a:ext uri="{9D8B030D-6E8A-4147-A177-3AD203B41FA5}">
                      <a16:colId xmlns:a16="http://schemas.microsoft.com/office/drawing/2014/main" val="3874186537"/>
                    </a:ext>
                  </a:extLst>
                </a:gridCol>
              </a:tblGrid>
              <a:tr h="254814">
                <a:tc>
                  <a:txBody>
                    <a:bodyPr/>
                    <a:lstStyle/>
                    <a:p>
                      <a:endParaRPr kumimoji="1" lang="ja-JP" altLang="en-US" sz="1200" b="1" dirty="0">
                        <a:solidFill>
                          <a:schemeClr val="tx1">
                            <a:lumMod val="50000"/>
                          </a:schemeClr>
                        </a:solidFill>
                        <a:latin typeface="Meiryo UI" panose="020B0604030504040204" pitchFamily="50" charset="-128"/>
                        <a:ea typeface="Meiryo UI" panose="020B0604030504040204" pitchFamily="50" charset="-128"/>
                      </a:endParaRPr>
                    </a:p>
                  </a:txBody>
                  <a:tcPr marL="91416" marR="91416" marT="35991" marB="35991" anchor="ctr">
                    <a:lnB w="12700" cap="flat" cmpd="sng" algn="ctr">
                      <a:solidFill>
                        <a:schemeClr val="accent1"/>
                      </a:solidFill>
                      <a:prstDash val="solid"/>
                      <a:round/>
                      <a:headEnd type="none" w="med" len="med"/>
                      <a:tailEnd type="none" w="med" len="med"/>
                    </a:lnB>
                  </a:tcPr>
                </a:tc>
                <a:tc gridSpan="3">
                  <a:txBody>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1" lang="ja-JP" altLang="en-US" sz="1200" b="0"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太田 （オオタ）</a:t>
                      </a:r>
                    </a:p>
                  </a:txBody>
                  <a:tcPr marL="91416" marR="91416" marT="35991" marB="35991">
                    <a:lnB w="12700" cap="flat" cmpd="sng" algn="ctr">
                      <a:solidFill>
                        <a:schemeClr val="accent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89037220"/>
                  </a:ext>
                </a:extLst>
              </a:tr>
              <a:tr h="254814">
                <a:tc>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年齢</a:t>
                      </a:r>
                    </a:p>
                  </a:txBody>
                  <a:tcPr marL="91416" marR="91416" marT="35991" marB="35991"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gridSpan="3">
                  <a:txBody>
                    <a:bodyPr/>
                    <a:lstStyle/>
                    <a:p>
                      <a:r>
                        <a:rPr kumimoji="1" lang="en-US" altLang="ja-JP" sz="1200" dirty="0">
                          <a:solidFill>
                            <a:schemeClr val="tx1"/>
                          </a:solidFill>
                          <a:latin typeface="Meiryo UI" panose="020B0604030504040204" pitchFamily="50" charset="-128"/>
                          <a:ea typeface="Meiryo UI" panose="020B0604030504040204" pitchFamily="50" charset="-128"/>
                        </a:rPr>
                        <a:t>42</a:t>
                      </a:r>
                      <a:r>
                        <a:rPr kumimoji="1" lang="ja-JP" altLang="en-US" sz="1200" dirty="0">
                          <a:solidFill>
                            <a:schemeClr val="tx1"/>
                          </a:solidFill>
                          <a:latin typeface="Meiryo UI" panose="020B0604030504040204" pitchFamily="50" charset="-128"/>
                          <a:ea typeface="Meiryo UI" panose="020B0604030504040204" pitchFamily="50" charset="-128"/>
                        </a:rPr>
                        <a:t>歳</a:t>
                      </a:r>
                    </a:p>
                  </a:txBody>
                  <a:tcPr marL="91416" marR="91416" marT="35991" marB="35991">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111191732"/>
                  </a:ext>
                </a:extLst>
              </a:tr>
              <a:tr h="254814">
                <a:tc>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役割</a:t>
                      </a:r>
                    </a:p>
                  </a:txBody>
                  <a:tcPr marL="91416" marR="91416" marT="35991" marB="35991" anchor="ctr">
                    <a:lnT w="12700" cap="flat" cmpd="sng" algn="ctr">
                      <a:solidFill>
                        <a:schemeClr val="accent1"/>
                      </a:solidFill>
                      <a:prstDash val="solid"/>
                      <a:round/>
                      <a:headEnd type="none" w="med" len="med"/>
                      <a:tailEnd type="none" w="med" len="med"/>
                    </a:lnT>
                  </a:tcPr>
                </a:tc>
                <a:tc gridSpan="3">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管理</a:t>
                      </a:r>
                      <a:endParaRPr kumimoji="1" lang="en-US" altLang="ja-JP" sz="1200" dirty="0">
                        <a:solidFill>
                          <a:schemeClr val="tx1"/>
                        </a:solidFill>
                        <a:latin typeface="Meiryo UI" panose="020B0604030504040204" pitchFamily="50" charset="-128"/>
                        <a:ea typeface="Meiryo UI" panose="020B0604030504040204" pitchFamily="50" charset="-128"/>
                      </a:endParaRPr>
                    </a:p>
                  </a:txBody>
                  <a:tcPr marL="91416" marR="91416" marT="35991" marB="35991">
                    <a:lnT w="12700" cap="flat" cmpd="sng" algn="ctr">
                      <a:solidFill>
                        <a:schemeClr val="accent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136610081"/>
                  </a:ext>
                </a:extLst>
              </a:tr>
              <a:tr h="620478">
                <a:tc rowSpan="5">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経験</a:t>
                      </a:r>
                    </a:p>
                  </a:txBody>
                  <a:tcPr marL="91416" marR="91416" marT="35991" marB="35991" anchor="ctr">
                    <a:solidFill>
                      <a:schemeClr val="accent1">
                        <a:alpha val="20000"/>
                      </a:schemeClr>
                    </a:solidFill>
                  </a:tcPr>
                </a:tc>
                <a:tc>
                  <a:txBody>
                    <a:bodyPr/>
                    <a:lstStyle/>
                    <a:p>
                      <a:pPr algn="ctr"/>
                      <a:r>
                        <a:rPr lang="ja-JP" altLang="en-US" sz="1200" dirty="0">
                          <a:solidFill>
                            <a:schemeClr val="tx1"/>
                          </a:solidFill>
                          <a:latin typeface="Meiryo UI" panose="020B0604030504040204" pitchFamily="50" charset="-128"/>
                          <a:ea typeface="Meiryo UI" panose="020B0604030504040204" pitchFamily="50" charset="-128"/>
                        </a:rPr>
                        <a:t>①</a:t>
                      </a:r>
                      <a:endParaRPr lang="en-US" altLang="ja-JP" sz="1200" dirty="0">
                        <a:solidFill>
                          <a:schemeClr val="tx1"/>
                        </a:solidFill>
                        <a:latin typeface="Meiryo UI" panose="020B0604030504040204" pitchFamily="50" charset="-128"/>
                        <a:ea typeface="Meiryo UI" panose="020B0604030504040204" pitchFamily="50" charset="-128"/>
                      </a:endParaRPr>
                    </a:p>
                  </a:txBody>
                  <a:tcPr marL="91416" marR="91416" marT="35991" marB="35991" anchor="ctr">
                    <a:solidFill>
                      <a:srgbClr val="0070C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パッケージ開発</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16" marR="91416" marT="35991" marB="35991" anchor="ctr">
                    <a:solidFill>
                      <a:srgbClr val="0070C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・棚割システム、棚替</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アプリの開発</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SaaS</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展開（</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AWS</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へのリフト）</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・海外展開（中国、香港）</a:t>
                      </a:r>
                    </a:p>
                  </a:txBody>
                  <a:tcPr marL="91416" marR="91416" marT="35991" marB="35991" anchor="ctr"/>
                </a:tc>
                <a:extLst>
                  <a:ext uri="{0D108BD9-81ED-4DB2-BD59-A6C34878D82A}">
                    <a16:rowId xmlns:a16="http://schemas.microsoft.com/office/drawing/2014/main" val="3460698865"/>
                  </a:ext>
                </a:extLst>
              </a:tr>
              <a:tr h="437646">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②</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SCM</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システム海外展開</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・小売業の</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SCM</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システム業務整理及び海外展開</a:t>
                      </a:r>
                      <a:b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（中国、香港） </a:t>
                      </a:r>
                    </a:p>
                  </a:txBody>
                  <a:tcPr marL="91416" marR="91416" marT="35991" marB="35991" anchor="ctr"/>
                </a:tc>
                <a:extLst>
                  <a:ext uri="{0D108BD9-81ED-4DB2-BD59-A6C34878D82A}">
                    <a16:rowId xmlns:a16="http://schemas.microsoft.com/office/drawing/2014/main" val="3369719249"/>
                  </a:ext>
                </a:extLst>
              </a:tr>
              <a:tr h="254814">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③</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IFRS</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対応支援</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・小売業の</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IFRS</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対応支援</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16" marR="91416" marT="35991" marB="35991" anchor="ctr"/>
                </a:tc>
                <a:extLst>
                  <a:ext uri="{0D108BD9-81ED-4DB2-BD59-A6C34878D82A}">
                    <a16:rowId xmlns:a16="http://schemas.microsoft.com/office/drawing/2014/main" val="748017604"/>
                  </a:ext>
                </a:extLst>
              </a:tr>
              <a:tr h="384387">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④</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データ分析基盤構築</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・商社、製造業でのデータ基盤構築</a:t>
                      </a:r>
                    </a:p>
                  </a:txBody>
                  <a:tcPr marL="91416" marR="91416" marT="35991" marB="35991" anchor="ctr"/>
                </a:tc>
                <a:extLst>
                  <a:ext uri="{0D108BD9-81ED-4DB2-BD59-A6C34878D82A}">
                    <a16:rowId xmlns:a16="http://schemas.microsoft.com/office/drawing/2014/main" val="2718211247"/>
                  </a:ext>
                </a:extLst>
              </a:tr>
              <a:tr h="508826">
                <a:tc vMerge="1">
                  <a:txBody>
                    <a:bodyPr/>
                    <a:lstStyle/>
                    <a:p>
                      <a:endParaRPr kumimoji="1" lang="ja-JP" altLang="en-US" sz="1200" b="1" dirty="0">
                        <a:solidFill>
                          <a:schemeClr val="tx1">
                            <a:lumMod val="50000"/>
                          </a:schemeClr>
                        </a:solidFill>
                        <a:latin typeface="メイリオ" panose="020B0604030504040204" pitchFamily="50" charset="-128"/>
                        <a:ea typeface="メイリオ" panose="020B0604030504040204" pitchFamily="50" charset="-128"/>
                      </a:endParaRPr>
                    </a:p>
                  </a:txBody>
                  <a:tcPr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⑤</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データ利活用支援</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・製造業でのデータ分析基盤におけるデータ利活用支援</a:t>
                      </a:r>
                    </a:p>
                  </a:txBody>
                  <a:tcPr marL="91416" marR="91416" marT="35991" marB="35991" anchor="ctr"/>
                </a:tc>
                <a:extLst>
                  <a:ext uri="{0D108BD9-81ED-4DB2-BD59-A6C34878D82A}">
                    <a16:rowId xmlns:a16="http://schemas.microsoft.com/office/drawing/2014/main" val="2983365184"/>
                  </a:ext>
                </a:extLst>
              </a:tr>
              <a:tr h="2083137">
                <a:tc>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得意分野</a:t>
                      </a:r>
                    </a:p>
                  </a:txBody>
                  <a:tcPr marL="91416" marR="91416" marT="35991" marB="35991"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言語　　：</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JavaScript</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HTML</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C/C++</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SQL</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DBMS</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Oracle</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PostgreSQL</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MySQL</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SQLServer</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DWH</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Databricks</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Snowflake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保有資格：応用情報技術者、</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AWS(SAA)</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GCP(ACE)</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Databricks Champion</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Snowflake Core</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G</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検定、</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Python 3</a:t>
                      </a:r>
                      <a:b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b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　　　　　販売士</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級、</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Oracle 10g Gold</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TOEIC850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solidFill>
                        <a:latin typeface="Meiryo UI" panose="020B0604030504040204" pitchFamily="50" charset="-128"/>
                        <a:ea typeface="Meiryo UI" panose="020B0604030504040204" pitchFamily="50" charset="-128"/>
                      </a:endParaRPr>
                    </a:p>
                    <a:p>
                      <a:pPr lvl="0" algn="l">
                        <a:buNone/>
                      </a:pPr>
                      <a:r>
                        <a:rPr lang="ja-JP" altLang="en-US" sz="1200" dirty="0">
                          <a:solidFill>
                            <a:schemeClr val="tx1"/>
                          </a:solidFill>
                          <a:latin typeface="Meiryo UI" panose="020B0604030504040204" pitchFamily="50" charset="-128"/>
                          <a:ea typeface="Meiryo UI" panose="020B0604030504040204" pitchFamily="50" charset="-128"/>
                        </a:rPr>
                        <a:t>・アプリ開発</a:t>
                      </a:r>
                      <a:r>
                        <a:rPr lang="en-US" altLang="ja-JP" sz="1200" dirty="0">
                          <a:solidFill>
                            <a:schemeClr val="tx1"/>
                          </a:solidFill>
                          <a:latin typeface="Meiryo UI" panose="020B0604030504040204" pitchFamily="50" charset="-128"/>
                          <a:ea typeface="Meiryo UI" panose="020B0604030504040204" pitchFamily="50" charset="-128"/>
                        </a:rPr>
                        <a:t>SE</a:t>
                      </a:r>
                      <a:r>
                        <a:rPr lang="ja-JP" altLang="en-US" sz="12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rPr>
                        <a:t>IT</a:t>
                      </a:r>
                      <a:r>
                        <a:rPr lang="ja-JP" altLang="en-US" sz="1200" dirty="0">
                          <a:solidFill>
                            <a:schemeClr val="tx1"/>
                          </a:solidFill>
                          <a:latin typeface="Meiryo UI" panose="020B0604030504040204" pitchFamily="50" charset="-128"/>
                          <a:ea typeface="Meiryo UI" panose="020B0604030504040204" pitchFamily="50" charset="-128"/>
                        </a:rPr>
                        <a:t>コンサルタント→</a:t>
                      </a:r>
                      <a:r>
                        <a:rPr lang="en-US" altLang="ja-JP" sz="1200" dirty="0" err="1">
                          <a:solidFill>
                            <a:schemeClr val="tx1"/>
                          </a:solidFill>
                          <a:latin typeface="Meiryo UI" panose="020B0604030504040204" pitchFamily="50" charset="-128"/>
                          <a:ea typeface="Meiryo UI" panose="020B0604030504040204" pitchFamily="50" charset="-128"/>
                        </a:rPr>
                        <a:t>Sier</a:t>
                      </a:r>
                      <a:r>
                        <a:rPr lang="ja-JP" altLang="en-US" sz="12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rPr>
                        <a:t>CTC</a:t>
                      </a:r>
                      <a:r>
                        <a:rPr lang="ja-JP" altLang="en-US" sz="1200" dirty="0">
                          <a:solidFill>
                            <a:schemeClr val="tx1"/>
                          </a:solidFill>
                          <a:latin typeface="Meiryo UI" panose="020B0604030504040204" pitchFamily="50" charset="-128"/>
                          <a:ea typeface="Meiryo UI" panose="020B0604030504040204" pitchFamily="50" charset="-128"/>
                        </a:rPr>
                        <a:t>）の業務経歴のため、様々な案件への参画経験あり</a:t>
                      </a:r>
                      <a:endParaRPr lang="en-US" altLang="ja-JP" sz="1200" dirty="0">
                        <a:solidFill>
                          <a:schemeClr val="tx1"/>
                        </a:solidFill>
                        <a:latin typeface="Meiryo UI" panose="020B0604030504040204" pitchFamily="50" charset="-128"/>
                        <a:ea typeface="Meiryo UI" panose="020B0604030504040204" pitchFamily="50" charset="-128"/>
                      </a:endParaRPr>
                    </a:p>
                    <a:p>
                      <a:pPr lvl="0" algn="l">
                        <a:buNone/>
                      </a:pPr>
                      <a:r>
                        <a:rPr lang="ja-JP" altLang="en-US" sz="1200" dirty="0">
                          <a:solidFill>
                            <a:schemeClr val="tx1"/>
                          </a:solidFill>
                          <a:latin typeface="Meiryo UI" panose="020B0604030504040204" pitchFamily="50" charset="-128"/>
                          <a:ea typeface="Meiryo UI" panose="020B0604030504040204" pitchFamily="50" charset="-128"/>
                        </a:rPr>
                        <a:t>・大中小と規模を問わず開発、基盤構築の</a:t>
                      </a:r>
                      <a:r>
                        <a:rPr lang="en-US" altLang="ja-JP" sz="1200" dirty="0">
                          <a:solidFill>
                            <a:schemeClr val="tx1"/>
                          </a:solidFill>
                          <a:latin typeface="Meiryo UI" panose="020B0604030504040204" pitchFamily="50" charset="-128"/>
                          <a:ea typeface="Meiryo UI" panose="020B0604030504040204" pitchFamily="50" charset="-128"/>
                        </a:rPr>
                        <a:t>PM</a:t>
                      </a:r>
                      <a:r>
                        <a:rPr lang="ja-JP" altLang="en-US" sz="12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rPr>
                        <a:t>PL</a:t>
                      </a:r>
                      <a:r>
                        <a:rPr lang="ja-JP" altLang="en-US" sz="1200" dirty="0">
                          <a:solidFill>
                            <a:schemeClr val="tx1"/>
                          </a:solidFill>
                          <a:latin typeface="Meiryo UI" panose="020B0604030504040204" pitchFamily="50" charset="-128"/>
                          <a:ea typeface="Meiryo UI" panose="020B0604030504040204" pitchFamily="50" charset="-128"/>
                        </a:rPr>
                        <a:t>等のプロジェクト管理を担当</a:t>
                      </a:r>
                      <a:endParaRPr lang="en-US" altLang="ja-JP" sz="1200" dirty="0">
                        <a:solidFill>
                          <a:schemeClr val="tx1"/>
                        </a:solidFill>
                        <a:latin typeface="Meiryo UI" panose="020B0604030504040204" pitchFamily="50" charset="-128"/>
                        <a:ea typeface="Meiryo UI" panose="020B0604030504040204" pitchFamily="50" charset="-128"/>
                      </a:endParaRPr>
                    </a:p>
                    <a:p>
                      <a:pPr marL="0" marR="0" lvl="0" indent="0" algn="l" defTabSz="1125444" rtl="0" eaLnBrk="1" fontAlgn="auto" latinLnBrk="0" hangingPunct="1">
                        <a:lnSpc>
                          <a:spcPct val="100000"/>
                        </a:lnSpc>
                        <a:spcBef>
                          <a:spcPts val="0"/>
                        </a:spcBef>
                        <a:spcAft>
                          <a:spcPts val="0"/>
                        </a:spcAft>
                        <a:buClrTx/>
                        <a:buSzTx/>
                        <a:buFontTx/>
                        <a:buNone/>
                        <a:tabLst/>
                        <a:defRPr/>
                      </a:pPr>
                      <a:r>
                        <a:rPr lang="ja-JP" altLang="en-US" sz="1200" dirty="0">
                          <a:solidFill>
                            <a:schemeClr val="tx1"/>
                          </a:solidFill>
                          <a:latin typeface="Meiryo UI" panose="020B0604030504040204" pitchFamily="50" charset="-128"/>
                          <a:ea typeface="Meiryo UI" panose="020B0604030504040204" pitchFamily="50" charset="-128"/>
                        </a:rPr>
                        <a:t>・マルチベンダでの</a:t>
                      </a:r>
                      <a:r>
                        <a:rPr lang="en-US" altLang="ja-JP" sz="1200" dirty="0">
                          <a:solidFill>
                            <a:schemeClr val="tx1"/>
                          </a:solidFill>
                          <a:latin typeface="Meiryo UI" panose="020B0604030504040204" pitchFamily="50" charset="-128"/>
                          <a:ea typeface="Meiryo UI" panose="020B0604030504040204" pitchFamily="50" charset="-128"/>
                        </a:rPr>
                        <a:t>PMO</a:t>
                      </a:r>
                      <a:r>
                        <a:rPr lang="ja-JP" altLang="en-US" sz="1200" dirty="0">
                          <a:solidFill>
                            <a:schemeClr val="tx1"/>
                          </a:solidFill>
                          <a:latin typeface="Meiryo UI" panose="020B0604030504040204" pitchFamily="50" charset="-128"/>
                          <a:ea typeface="Meiryo UI" panose="020B0604030504040204" pitchFamily="50" charset="-128"/>
                        </a:rPr>
                        <a:t>経験あり</a:t>
                      </a:r>
                    </a:p>
                    <a:p>
                      <a:pPr lvl="0" algn="l">
                        <a:buNone/>
                      </a:pPr>
                      <a:r>
                        <a:rPr lang="ja-JP" altLang="en-US" sz="1200" dirty="0">
                          <a:solidFill>
                            <a:schemeClr val="tx1"/>
                          </a:solidFill>
                          <a:latin typeface="Meiryo UI" panose="020B0604030504040204" pitchFamily="50" charset="-128"/>
                          <a:ea typeface="Meiryo UI" panose="020B0604030504040204" pitchFamily="50" charset="-128"/>
                        </a:rPr>
                        <a:t>・広範囲の技術力を有しており、アプリケーション開発、基盤構築、インフラも経験あり</a:t>
                      </a:r>
                      <a:endParaRPr lang="en-US" altLang="ja-JP" sz="1000" b="0" i="0" u="none" strike="noStrike" noProof="0" dirty="0">
                        <a:solidFill>
                          <a:schemeClr val="tx1"/>
                        </a:solidFill>
                        <a:latin typeface="Meiryo UI" panose="020B0604030504040204" pitchFamily="50" charset="-128"/>
                        <a:ea typeface="Meiryo UI" panose="020B0604030504040204" pitchFamily="50" charset="-128"/>
                      </a:endParaRPr>
                    </a:p>
                  </a:txBody>
                  <a:tcPr marL="91416" marR="91416" marT="35991" marB="35991"/>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32255738"/>
                  </a:ext>
                </a:extLst>
              </a:tr>
            </a:tbl>
          </a:graphicData>
        </a:graphic>
      </p:graphicFrame>
      <p:sp>
        <p:nvSpPr>
          <p:cNvPr id="29" name="四角形: 角を丸くする 28">
            <a:extLst>
              <a:ext uri="{FF2B5EF4-FFF2-40B4-BE49-F238E27FC236}">
                <a16:creationId xmlns:a16="http://schemas.microsoft.com/office/drawing/2014/main" id="{C1025A04-95CE-72D7-EA56-31872EC85FBA}"/>
              </a:ext>
            </a:extLst>
          </p:cNvPr>
          <p:cNvSpPr/>
          <p:nvPr/>
        </p:nvSpPr>
        <p:spPr>
          <a:xfrm>
            <a:off x="132947" y="776708"/>
            <a:ext cx="1403659" cy="1402925"/>
          </a:xfrm>
          <a:prstGeom prst="roundRect">
            <a:avLst>
              <a:gd name="adj" fmla="val 10000"/>
            </a:avLst>
          </a:prstGeom>
          <a:scene3d>
            <a:camera prst="orthographicFront"/>
            <a:lightRig rig="threePt" dir="t"/>
          </a:scene3d>
          <a:sp3d>
            <a:bevelT w="139700" prst="cross"/>
          </a:sp3d>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126">
              <a:defRPr/>
            </a:pPr>
            <a:endParaRPr lang="ja-JP" altLang="en-US" sz="1799">
              <a:solidFill>
                <a:srgbClr val="4D4D4D">
                  <a:hueOff val="0"/>
                  <a:satOff val="0"/>
                  <a:lumOff val="0"/>
                  <a:alphaOff val="0"/>
                </a:srgbClr>
              </a:solidFill>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B934085-8213-8C31-CDE6-299CD977C815}"/>
              </a:ext>
            </a:extLst>
          </p:cNvPr>
          <p:cNvSpPr/>
          <p:nvPr/>
        </p:nvSpPr>
        <p:spPr>
          <a:xfrm>
            <a:off x="301488" y="958473"/>
            <a:ext cx="1066570" cy="1039395"/>
          </a:xfrm>
          <a:prstGeom prst="roundRect">
            <a:avLst>
              <a:gd name="adj" fmla="val 10000"/>
            </a:avLst>
          </a:prstGeom>
          <a: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defTabSz="914126">
              <a:defRPr/>
            </a:pPr>
            <a:endParaRPr lang="ja-JP" altLang="en-US" sz="1799">
              <a:solidFill>
                <a:srgbClr val="FFFFFF">
                  <a:hueOff val="0"/>
                  <a:satOff val="0"/>
                  <a:lumOff val="0"/>
                  <a:alphaOff val="0"/>
                </a:srgb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B2B23CF-8BED-2B38-F5F1-EE7919695316}"/>
              </a:ext>
            </a:extLst>
          </p:cNvPr>
          <p:cNvSpPr txBox="1"/>
          <p:nvPr/>
        </p:nvSpPr>
        <p:spPr>
          <a:xfrm>
            <a:off x="10440412" y="281156"/>
            <a:ext cx="1130472" cy="367777"/>
          </a:xfrm>
          <a:prstGeom prst="roundRect">
            <a:avLst>
              <a:gd name="adj" fmla="val 50000"/>
            </a:avLst>
          </a:prstGeom>
          <a:solidFill>
            <a:schemeClr val="accent2">
              <a:lumMod val="40000"/>
              <a:lumOff val="60000"/>
            </a:schemeClr>
          </a:solidFill>
        </p:spPr>
        <p:txBody>
          <a:bodyPr wrap="none" rtlCol="0">
            <a:spAutoFit/>
          </a:bodyPr>
          <a:lstStyle/>
          <a:p>
            <a:pPr algn="ctr" defTabSz="914126">
              <a:defRPr/>
            </a:pPr>
            <a:r>
              <a:rPr lang="ja-JP" altLang="en-US" sz="1100" dirty="0">
                <a:solidFill>
                  <a:srgbClr val="4D4D4D"/>
                </a:solidFill>
                <a:latin typeface="Meiryo UI" panose="020B0604030504040204" pitchFamily="50" charset="-128"/>
                <a:ea typeface="Meiryo UI" panose="020B0604030504040204" pitchFamily="50" charset="-128"/>
              </a:rPr>
              <a:t>勤務地：東京</a:t>
            </a:r>
          </a:p>
        </p:txBody>
      </p:sp>
    </p:spTree>
    <p:extLst>
      <p:ext uri="{BB962C8B-B14F-4D97-AF65-F5344CB8AC3E}">
        <p14:creationId xmlns:p14="http://schemas.microsoft.com/office/powerpoint/2010/main" val="524909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867B1-98AC-4AA2-601A-F3647D5D6F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032B98-9668-404B-6926-3818E9EF6C99}"/>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要員紹介</a:t>
            </a:r>
          </a:p>
        </p:txBody>
      </p:sp>
      <p:graphicFrame>
        <p:nvGraphicFramePr>
          <p:cNvPr id="16" name="表 14">
            <a:extLst>
              <a:ext uri="{FF2B5EF4-FFF2-40B4-BE49-F238E27FC236}">
                <a16:creationId xmlns:a16="http://schemas.microsoft.com/office/drawing/2014/main" id="{4658AE0A-48A2-F980-883A-04FD725F1A92}"/>
              </a:ext>
            </a:extLst>
          </p:cNvPr>
          <p:cNvGraphicFramePr>
            <a:graphicFrameLocks noGrp="1"/>
          </p:cNvGraphicFramePr>
          <p:nvPr>
            <p:extLst>
              <p:ext uri="{D42A27DB-BD31-4B8C-83A1-F6EECF244321}">
                <p14:modId xmlns:p14="http://schemas.microsoft.com/office/powerpoint/2010/main" val="1824067733"/>
              </p:ext>
            </p:extLst>
          </p:nvPr>
        </p:nvGraphicFramePr>
        <p:xfrm>
          <a:off x="1705148" y="776711"/>
          <a:ext cx="10066274" cy="5597279"/>
        </p:xfrm>
        <a:graphic>
          <a:graphicData uri="http://schemas.openxmlformats.org/drawingml/2006/table">
            <a:tbl>
              <a:tblPr firstRow="1" bandRow="1">
                <a:tableStyleId>{BC89EF96-8CEA-46FF-86C4-4CE0E7609802}</a:tableStyleId>
              </a:tblPr>
              <a:tblGrid>
                <a:gridCol w="1373252">
                  <a:extLst>
                    <a:ext uri="{9D8B030D-6E8A-4147-A177-3AD203B41FA5}">
                      <a16:colId xmlns:a16="http://schemas.microsoft.com/office/drawing/2014/main" val="2598274962"/>
                    </a:ext>
                  </a:extLst>
                </a:gridCol>
                <a:gridCol w="390103">
                  <a:extLst>
                    <a:ext uri="{9D8B030D-6E8A-4147-A177-3AD203B41FA5}">
                      <a16:colId xmlns:a16="http://schemas.microsoft.com/office/drawing/2014/main" val="1327843856"/>
                    </a:ext>
                  </a:extLst>
                </a:gridCol>
                <a:gridCol w="2130169">
                  <a:extLst>
                    <a:ext uri="{9D8B030D-6E8A-4147-A177-3AD203B41FA5}">
                      <a16:colId xmlns:a16="http://schemas.microsoft.com/office/drawing/2014/main" val="2164339227"/>
                    </a:ext>
                  </a:extLst>
                </a:gridCol>
                <a:gridCol w="6172750">
                  <a:extLst>
                    <a:ext uri="{9D8B030D-6E8A-4147-A177-3AD203B41FA5}">
                      <a16:colId xmlns:a16="http://schemas.microsoft.com/office/drawing/2014/main" val="3874186537"/>
                    </a:ext>
                  </a:extLst>
                </a:gridCol>
              </a:tblGrid>
              <a:tr h="241071">
                <a:tc>
                  <a:txBody>
                    <a:bodyPr/>
                    <a:lstStyle/>
                    <a:p>
                      <a:endParaRPr kumimoji="1" lang="ja-JP" altLang="en-US" sz="1200" b="1" dirty="0">
                        <a:solidFill>
                          <a:schemeClr val="tx1">
                            <a:lumMod val="50000"/>
                          </a:schemeClr>
                        </a:solidFill>
                        <a:latin typeface="Meiryo UI" panose="020B0604030504040204" pitchFamily="50" charset="-128"/>
                        <a:ea typeface="Meiryo UI" panose="020B0604030504040204" pitchFamily="50" charset="-128"/>
                      </a:endParaRPr>
                    </a:p>
                  </a:txBody>
                  <a:tcPr marL="91416" marR="91416" marT="35991" marB="35991" anchor="ctr">
                    <a:lnB w="12700" cap="flat" cmpd="sng" algn="ctr">
                      <a:solidFill>
                        <a:schemeClr val="accent1"/>
                      </a:solidFill>
                      <a:prstDash val="solid"/>
                      <a:round/>
                      <a:headEnd type="none" w="med" len="med"/>
                      <a:tailEnd type="none" w="med" len="med"/>
                    </a:lnB>
                  </a:tcPr>
                </a:tc>
                <a:tc gridSpan="3">
                  <a:txBody>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1" lang="ja-JP" altLang="en-US" sz="1200" b="0"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伊藤（イトウ）</a:t>
                      </a:r>
                    </a:p>
                  </a:txBody>
                  <a:tcPr marL="91416" marR="91416" marT="35991" marB="35991">
                    <a:lnB w="12700" cap="flat" cmpd="sng" algn="ctr">
                      <a:solidFill>
                        <a:schemeClr val="accent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89037220"/>
                  </a:ext>
                </a:extLst>
              </a:tr>
              <a:tr h="241071">
                <a:tc>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年齢</a:t>
                      </a:r>
                    </a:p>
                  </a:txBody>
                  <a:tcPr marL="91416" marR="91416" marT="35991" marB="35991"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gridSpan="3">
                  <a:txBody>
                    <a:bodyPr/>
                    <a:lstStyle/>
                    <a:p>
                      <a:r>
                        <a:rPr kumimoji="1" lang="en-US" altLang="ja-JP" sz="1200" dirty="0">
                          <a:solidFill>
                            <a:schemeClr val="tx1"/>
                          </a:solidFill>
                          <a:latin typeface="Meiryo UI" panose="020B0604030504040204" pitchFamily="50" charset="-128"/>
                          <a:ea typeface="Meiryo UI" panose="020B0604030504040204" pitchFamily="50" charset="-128"/>
                        </a:rPr>
                        <a:t>48</a:t>
                      </a:r>
                      <a:r>
                        <a:rPr kumimoji="1" lang="ja-JP" altLang="en-US" sz="1200" dirty="0">
                          <a:solidFill>
                            <a:schemeClr val="tx1"/>
                          </a:solidFill>
                          <a:latin typeface="Meiryo UI" panose="020B0604030504040204" pitchFamily="50" charset="-128"/>
                          <a:ea typeface="Meiryo UI" panose="020B0604030504040204" pitchFamily="50" charset="-128"/>
                        </a:rPr>
                        <a:t>歳</a:t>
                      </a:r>
                    </a:p>
                  </a:txBody>
                  <a:tcPr marL="91416" marR="91416" marT="35991" marB="35991">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111191732"/>
                  </a:ext>
                </a:extLst>
              </a:tr>
              <a:tr h="241071">
                <a:tc>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役割</a:t>
                      </a:r>
                    </a:p>
                  </a:txBody>
                  <a:tcPr marL="91416" marR="91416" marT="35991" marB="35991" anchor="ctr">
                    <a:lnT w="12700" cap="flat" cmpd="sng" algn="ctr">
                      <a:solidFill>
                        <a:schemeClr val="accent1"/>
                      </a:solidFill>
                      <a:prstDash val="solid"/>
                      <a:round/>
                      <a:headEnd type="none" w="med" len="med"/>
                      <a:tailEnd type="none" w="med" len="med"/>
                    </a:lnT>
                  </a:tcPr>
                </a:tc>
                <a:tc gridSpan="3">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プロジェクトマネージャー</a:t>
                      </a:r>
                      <a:endParaRPr kumimoji="1" lang="en-US" altLang="ja-JP" sz="1200" dirty="0">
                        <a:solidFill>
                          <a:schemeClr val="tx1"/>
                        </a:solidFill>
                        <a:latin typeface="Meiryo UI" panose="020B0604030504040204" pitchFamily="50" charset="-128"/>
                        <a:ea typeface="Meiryo UI" panose="020B0604030504040204" pitchFamily="50" charset="-128"/>
                      </a:endParaRPr>
                    </a:p>
                  </a:txBody>
                  <a:tcPr marL="91416" marR="91416" marT="35991" marB="35991">
                    <a:lnT w="12700" cap="flat" cmpd="sng" algn="ctr">
                      <a:solidFill>
                        <a:schemeClr val="accent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136610081"/>
                  </a:ext>
                </a:extLst>
              </a:tr>
              <a:tr h="1646041">
                <a:tc rowSpan="2">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経験</a:t>
                      </a:r>
                    </a:p>
                  </a:txBody>
                  <a:tcPr marL="91416" marR="91416" marT="35991" marB="35991" anchor="ctr">
                    <a:solidFill>
                      <a:schemeClr val="accent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①</a:t>
                      </a:r>
                    </a:p>
                  </a:txBody>
                  <a:tcPr marL="91416" marR="91416" marT="35991" marB="35991" anchor="ctr">
                    <a:solidFill>
                      <a:srgbClr val="0070C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プロジェクトマネジメント</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16" marR="91416" marT="35991" marB="35991" anchor="ctr">
                    <a:solidFill>
                      <a:srgbClr val="0070C0">
                        <a:alpha val="20000"/>
                      </a:srgbClr>
                    </a:solidFill>
                  </a:tcPr>
                </a:tc>
                <a:tc>
                  <a:txBody>
                    <a:bodyPr/>
                    <a:lstStyle/>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＜自動車ディラー</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中古車販売業＞</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・販売</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整備</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会計</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/CRM</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システムの構築（ユーザー側</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PM</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・プロジェクト計画策定、マルチベンダーコントロール、販売</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整備</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保険の実績分析</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＜小売業＞</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		</a:t>
                      </a:r>
                    </a:p>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・情報システム部にて、インフラ領域を中心にプロジェクトの企画構築に多数従事</a:t>
                      </a:r>
                      <a:b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b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・基幹システム（</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ERP</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POS</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ハード</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ソフト、セキュリティマネジメント</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/CSIRT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構築</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txBody>
                  <a:tcPr marL="91416" marR="91416" marT="35991" marB="35991" anchor="ctr"/>
                </a:tc>
                <a:extLst>
                  <a:ext uri="{0D108BD9-81ED-4DB2-BD59-A6C34878D82A}">
                    <a16:rowId xmlns:a16="http://schemas.microsoft.com/office/drawing/2014/main" val="3460698865"/>
                  </a:ext>
                </a:extLst>
              </a:tr>
              <a:tr h="1995417">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②</a:t>
                      </a:r>
                    </a:p>
                  </a:txBody>
                  <a:tcPr marL="91416" marR="91416" marT="35991" marB="35991"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333333"/>
                        </a:buClr>
                        <a:buSzPts val="1600"/>
                        <a:buFont typeface="Arial"/>
                        <a:buNone/>
                        <a:tabLst/>
                        <a:defRPr/>
                      </a:pP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rPr>
                        <a:t>IT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rPr>
                        <a:t>コンサルティング</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endParaRPr>
                    </a:p>
                  </a:txBody>
                  <a:tcPr marL="91416" marR="91416" marT="35991" marB="35991" anchor="ctr">
                    <a:solidFill>
                      <a:schemeClr val="bg1"/>
                    </a:solidFill>
                  </a:tcPr>
                </a:tc>
                <a:tc>
                  <a:txBody>
                    <a:bodyPr/>
                    <a:lstStyle/>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＜食品製造業＞</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IT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戦略室にて、</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IT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戦略・</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DX</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戦略に関わる案件へ複数参画</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・グループ全体のデジタル戦略、</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DX</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戦略の策定と実行</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PMO</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の立場で、要件整理・予算管理・ベンダー選定を実施</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＜リユース業＞</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p>
                      <a:pPr marL="0" marR="0" lvl="0" indent="0" algn="l" defTabSz="914400" rtl="0" eaLnBrk="1" fontAlgn="auto" latinLnBrk="0" hangingPunct="1">
                        <a:lnSpc>
                          <a:spcPct val="120000"/>
                        </a:lnSpc>
                        <a:spcBef>
                          <a:spcPts val="0"/>
                        </a:spcBef>
                        <a:spcAft>
                          <a:spcPts val="0"/>
                        </a:spcAft>
                        <a:buClr>
                          <a:srgbClr val="1F3864"/>
                        </a:buClr>
                        <a:buSzPts val="1100"/>
                        <a:buFont typeface="Wingdings"/>
                        <a:buNone/>
                        <a:tabLst/>
                        <a:defRPr/>
                      </a:pP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CIO</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兼</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IT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本部長として、社内</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IT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運用に関わる業務へ複数従事</a:t>
                      </a:r>
                      <a:b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b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IT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投資計画立案、システム戦略の策定と実行</a:t>
                      </a:r>
                      <a:b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b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IT</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予算管理、戦略企画、</a:t>
                      </a:r>
                      <a:r>
                        <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DX</a:t>
                      </a:r>
                      <a:r>
                        <a:rPr kumimoji="1" lang="ja-JP" altLang="en-US"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rPr>
                        <a:t>プロジェクト企画、社内インフラ</a:t>
                      </a:r>
                      <a:endParaRPr kumimoji="1" lang="en-US" altLang="ja-JP" sz="1200" b="0" i="0" u="none" strike="noStrike" kern="1200" cap="none" spc="0" normalizeH="0" baseline="0" noProof="0" dirty="0">
                        <a:ln>
                          <a:noFill/>
                        </a:ln>
                        <a:solidFill>
                          <a:srgbClr val="333333"/>
                        </a:solidFill>
                        <a:effectLst/>
                        <a:uLnTx/>
                        <a:uFillTx/>
                        <a:latin typeface="Meiryo UI" panose="020B0604030504040204" pitchFamily="50" charset="-128"/>
                        <a:ea typeface="Meiryo UI" panose="020B0604030504040204" pitchFamily="50" charset="-128"/>
                        <a:cs typeface="Arial"/>
                        <a:sym typeface="Arial"/>
                      </a:endParaRPr>
                    </a:p>
                  </a:txBody>
                  <a:tcPr marL="91416" marR="91416" marT="35991" marB="35991" anchor="ctr">
                    <a:solidFill>
                      <a:schemeClr val="bg1"/>
                    </a:solidFill>
                  </a:tcPr>
                </a:tc>
                <a:extLst>
                  <a:ext uri="{0D108BD9-81ED-4DB2-BD59-A6C34878D82A}">
                    <a16:rowId xmlns:a16="http://schemas.microsoft.com/office/drawing/2014/main" val="2106740458"/>
                  </a:ext>
                </a:extLst>
              </a:tr>
              <a:tr h="1191235">
                <a:tc>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得意分野</a:t>
                      </a:r>
                    </a:p>
                  </a:txBody>
                  <a:tcPr marL="91416" marR="91416" marT="35991" marB="35991" anchor="ctr">
                    <a:solidFill>
                      <a:schemeClr val="bg1">
                        <a:alpha val="20000"/>
                      </a:schemeClr>
                    </a:solidFill>
                  </a:tcPr>
                </a:tc>
                <a:tc gridSpan="3">
                  <a:txBody>
                    <a:bodyPr/>
                    <a:lstStyle/>
                    <a:p>
                      <a:pPr lvl="0" algn="l">
                        <a:buNone/>
                      </a:pPr>
                      <a:r>
                        <a:rPr lang="ja-JP" altLang="en-US" sz="1200" dirty="0">
                          <a:solidFill>
                            <a:schemeClr val="tx1"/>
                          </a:solidFill>
                          <a:latin typeface="Meiryo UI" panose="020B0604030504040204" pitchFamily="50" charset="-128"/>
                          <a:ea typeface="Meiryo UI" panose="020B0604030504040204" pitchFamily="50" charset="-128"/>
                        </a:rPr>
                        <a:t>・プロジェクトマネージャー→システム部門長（</a:t>
                      </a:r>
                      <a:r>
                        <a:rPr lang="en-US" altLang="ja-JP" sz="1200" dirty="0">
                          <a:solidFill>
                            <a:schemeClr val="tx1"/>
                          </a:solidFill>
                          <a:latin typeface="Meiryo UI" panose="020B0604030504040204" pitchFamily="50" charset="-128"/>
                          <a:ea typeface="Meiryo UI" panose="020B0604030504040204" pitchFamily="50" charset="-128"/>
                        </a:rPr>
                        <a:t>CIO</a:t>
                      </a:r>
                      <a:r>
                        <a:rPr lang="ja-JP" altLang="en-US" sz="12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rPr>
                        <a:t>IT</a:t>
                      </a:r>
                      <a:r>
                        <a:rPr lang="ja-JP" altLang="en-US" sz="1200" dirty="0">
                          <a:solidFill>
                            <a:schemeClr val="tx1"/>
                          </a:solidFill>
                          <a:latin typeface="Meiryo UI" panose="020B0604030504040204" pitchFamily="50" charset="-128"/>
                          <a:ea typeface="Meiryo UI" panose="020B0604030504040204" pitchFamily="50" charset="-128"/>
                        </a:rPr>
                        <a:t>コンサルの業務経歴のため、様々な案件への参画経験あり</a:t>
                      </a:r>
                      <a:endParaRPr lang="en-US" altLang="ja-JP" sz="1200" dirty="0">
                        <a:solidFill>
                          <a:schemeClr val="tx1"/>
                        </a:solidFill>
                        <a:latin typeface="Meiryo UI" panose="020B0604030504040204" pitchFamily="50" charset="-128"/>
                        <a:ea typeface="Meiryo UI" panose="020B0604030504040204" pitchFamily="50" charset="-128"/>
                      </a:endParaRPr>
                    </a:p>
                    <a:p>
                      <a:pPr lvl="0" algn="l">
                        <a:buNone/>
                      </a:pPr>
                      <a:r>
                        <a:rPr lang="ja-JP" altLang="en-US" sz="12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rPr>
                        <a:t>DX/</a:t>
                      </a:r>
                      <a:r>
                        <a:rPr lang="ja-JP" altLang="en-US" sz="1200" dirty="0">
                          <a:solidFill>
                            <a:schemeClr val="tx1"/>
                          </a:solidFill>
                          <a:latin typeface="Meiryo UI" panose="020B0604030504040204" pitchFamily="50" charset="-128"/>
                          <a:ea typeface="Meiryo UI" panose="020B0604030504040204" pitchFamily="50" charset="-128"/>
                        </a:rPr>
                        <a:t>システム戦略から各種システム構築までのプロダクト</a:t>
                      </a:r>
                      <a:r>
                        <a:rPr lang="en-US" altLang="ja-JP" sz="1200" dirty="0">
                          <a:solidFill>
                            <a:schemeClr val="tx1"/>
                          </a:solidFill>
                          <a:latin typeface="Meiryo UI" panose="020B0604030504040204" pitchFamily="50" charset="-128"/>
                          <a:ea typeface="Meiryo UI" panose="020B0604030504040204" pitchFamily="50" charset="-128"/>
                        </a:rPr>
                        <a:t>/</a:t>
                      </a:r>
                      <a:r>
                        <a:rPr lang="ja-JP" altLang="en-US" sz="1200" dirty="0">
                          <a:solidFill>
                            <a:schemeClr val="tx1"/>
                          </a:solidFill>
                          <a:latin typeface="Meiryo UI" panose="020B0604030504040204" pitchFamily="50" charset="-128"/>
                          <a:ea typeface="Meiryo UI" panose="020B0604030504040204" pitchFamily="50" charset="-128"/>
                        </a:rPr>
                        <a:t>プロジェクトのマネジメントを得意とする</a:t>
                      </a:r>
                      <a:endParaRPr lang="en-US" altLang="ja-JP" sz="1200" dirty="0">
                        <a:solidFill>
                          <a:schemeClr val="tx1"/>
                        </a:solidFill>
                        <a:latin typeface="Meiryo UI" panose="020B0604030504040204" pitchFamily="50" charset="-128"/>
                        <a:ea typeface="Meiryo UI" panose="020B0604030504040204" pitchFamily="50" charset="-128"/>
                      </a:endParaRPr>
                    </a:p>
                    <a:p>
                      <a:pPr lvl="0" algn="l">
                        <a:buNone/>
                      </a:pPr>
                      <a:r>
                        <a:rPr lang="ja-JP" altLang="en-US" sz="1200" dirty="0">
                          <a:solidFill>
                            <a:schemeClr val="tx1"/>
                          </a:solidFill>
                          <a:latin typeface="Meiryo UI" panose="020B0604030504040204" pitchFamily="50" charset="-128"/>
                          <a:ea typeface="Meiryo UI" panose="020B0604030504040204" pitchFamily="50" charset="-128"/>
                        </a:rPr>
                        <a:t>・自動車ディラー、食品製造業、小売業、卸売業、リユース業、エネルギー業、建築業と幅広い業界経験あり</a:t>
                      </a:r>
                      <a:endParaRPr lang="en-US" altLang="ja-JP" sz="1200" dirty="0">
                        <a:solidFill>
                          <a:schemeClr val="tx1"/>
                        </a:solidFill>
                        <a:latin typeface="Meiryo UI" panose="020B0604030504040204" pitchFamily="50" charset="-128"/>
                        <a:ea typeface="Meiryo UI" panose="020B0604030504040204" pitchFamily="50" charset="-128"/>
                      </a:endParaRPr>
                    </a:p>
                    <a:p>
                      <a:pPr lvl="0" algn="l">
                        <a:buNone/>
                      </a:pPr>
                      <a:r>
                        <a:rPr lang="ja-JP" altLang="en-US" sz="1200" b="0" i="0" u="none" strike="noStrike" noProof="0" dirty="0">
                          <a:solidFill>
                            <a:schemeClr val="tx1"/>
                          </a:solidFill>
                          <a:latin typeface="Meiryo UI" panose="020B0604030504040204" pitchFamily="50" charset="-128"/>
                          <a:ea typeface="Meiryo UI" panose="020B0604030504040204" pitchFamily="50" charset="-128"/>
                        </a:rPr>
                        <a:t>・事業会社におけるシステム領域全般（アプリ・インフラ・セキュリティ）の統括管理や</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DX</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推進の経験あり</a:t>
                      </a:r>
                      <a:endParaRPr lang="en-US" altLang="ja-JP" sz="1200" b="0" i="0" u="none" strike="noStrike" noProof="0" dirty="0">
                        <a:solidFill>
                          <a:schemeClr val="tx1"/>
                        </a:solidFill>
                        <a:latin typeface="Meiryo UI" panose="020B0604030504040204" pitchFamily="50" charset="-128"/>
                        <a:ea typeface="Meiryo UI" panose="020B0604030504040204" pitchFamily="50" charset="-128"/>
                      </a:endParaRPr>
                    </a:p>
                    <a:p>
                      <a:pPr lvl="0" algn="l">
                        <a:buNone/>
                      </a:pPr>
                      <a:r>
                        <a:rPr lang="ja-JP" altLang="en-US" sz="1200" b="0" i="0" u="none" strike="noStrike" noProof="0" dirty="0">
                          <a:solidFill>
                            <a:schemeClr val="tx1"/>
                          </a:solidFill>
                          <a:latin typeface="Meiryo UI" panose="020B0604030504040204" pitchFamily="50" charset="-128"/>
                          <a:ea typeface="Meiryo UI" panose="020B0604030504040204" pitchFamily="50" charset="-128"/>
                        </a:rPr>
                        <a:t>・</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ISMS/P</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マーク認証取得、上場時における内部統制（</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SOX</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）やガバナンスの実務実行、個情報取扱管理責任者の経験あり</a:t>
                      </a:r>
                      <a:endParaRPr lang="en-US" altLang="ja-JP" sz="1200" b="0" i="0" u="none" strike="noStrike" noProof="0" dirty="0">
                        <a:solidFill>
                          <a:schemeClr val="tx1"/>
                        </a:solidFill>
                        <a:latin typeface="Meiryo UI" panose="020B0604030504040204" pitchFamily="50" charset="-128"/>
                        <a:ea typeface="Meiryo UI" panose="020B0604030504040204" pitchFamily="50" charset="-128"/>
                      </a:endParaRPr>
                    </a:p>
                  </a:txBody>
                  <a:tcPr marL="91416" marR="91416" marT="35991" marB="35991">
                    <a:solidFill>
                      <a:schemeClr val="bg1">
                        <a:alpha val="20000"/>
                      </a:schemeClr>
                    </a:solid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32255738"/>
                  </a:ext>
                </a:extLst>
              </a:tr>
            </a:tbl>
          </a:graphicData>
        </a:graphic>
      </p:graphicFrame>
      <p:sp>
        <p:nvSpPr>
          <p:cNvPr id="29" name="四角形: 角を丸くする 28">
            <a:extLst>
              <a:ext uri="{FF2B5EF4-FFF2-40B4-BE49-F238E27FC236}">
                <a16:creationId xmlns:a16="http://schemas.microsoft.com/office/drawing/2014/main" id="{C1025A04-95CE-72D7-EA56-31872EC85FBA}"/>
              </a:ext>
            </a:extLst>
          </p:cNvPr>
          <p:cNvSpPr/>
          <p:nvPr/>
        </p:nvSpPr>
        <p:spPr>
          <a:xfrm>
            <a:off x="132947" y="776708"/>
            <a:ext cx="1403659" cy="1402925"/>
          </a:xfrm>
          <a:prstGeom prst="roundRect">
            <a:avLst>
              <a:gd name="adj" fmla="val 10000"/>
            </a:avLst>
          </a:prstGeom>
          <a:scene3d>
            <a:camera prst="orthographicFront"/>
            <a:lightRig rig="threePt" dir="t"/>
          </a:scene3d>
          <a:sp3d>
            <a:bevelT w="139700" prst="cross"/>
          </a:sp3d>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126">
              <a:defRPr/>
            </a:pPr>
            <a:endParaRPr lang="ja-JP" altLang="en-US" sz="1799">
              <a:solidFill>
                <a:srgbClr val="4D4D4D">
                  <a:hueOff val="0"/>
                  <a:satOff val="0"/>
                  <a:lumOff val="0"/>
                  <a:alphaOff val="0"/>
                </a:srgbClr>
              </a:solidFill>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B934085-8213-8C31-CDE6-299CD977C815}"/>
              </a:ext>
            </a:extLst>
          </p:cNvPr>
          <p:cNvSpPr/>
          <p:nvPr/>
        </p:nvSpPr>
        <p:spPr>
          <a:xfrm>
            <a:off x="301488" y="958473"/>
            <a:ext cx="1066570" cy="1039395"/>
          </a:xfrm>
          <a:prstGeom prst="roundRect">
            <a:avLst>
              <a:gd name="adj" fmla="val 10000"/>
            </a:avLst>
          </a:prstGeom>
          <a: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defTabSz="914126">
              <a:defRPr/>
            </a:pPr>
            <a:endParaRPr lang="ja-JP" altLang="en-US" sz="1799">
              <a:solidFill>
                <a:srgbClr val="FFFFFF">
                  <a:hueOff val="0"/>
                  <a:satOff val="0"/>
                  <a:lumOff val="0"/>
                  <a:alphaOff val="0"/>
                </a:srgb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B2B23CF-8BED-2B38-F5F1-EE7919695316}"/>
              </a:ext>
            </a:extLst>
          </p:cNvPr>
          <p:cNvSpPr txBox="1"/>
          <p:nvPr/>
        </p:nvSpPr>
        <p:spPr>
          <a:xfrm>
            <a:off x="10440412" y="281156"/>
            <a:ext cx="1130472" cy="367777"/>
          </a:xfrm>
          <a:prstGeom prst="roundRect">
            <a:avLst>
              <a:gd name="adj" fmla="val 50000"/>
            </a:avLst>
          </a:prstGeom>
          <a:solidFill>
            <a:schemeClr val="accent2">
              <a:lumMod val="40000"/>
              <a:lumOff val="60000"/>
            </a:schemeClr>
          </a:solidFill>
        </p:spPr>
        <p:txBody>
          <a:bodyPr wrap="none" rtlCol="0">
            <a:spAutoFit/>
          </a:bodyPr>
          <a:lstStyle/>
          <a:p>
            <a:pPr algn="ctr" defTabSz="914126">
              <a:defRPr/>
            </a:pPr>
            <a:r>
              <a:rPr lang="ja-JP" altLang="en-US" sz="1100" dirty="0">
                <a:solidFill>
                  <a:srgbClr val="4D4D4D"/>
                </a:solidFill>
                <a:latin typeface="Meiryo UI" panose="020B0604030504040204" pitchFamily="50" charset="-128"/>
                <a:ea typeface="Meiryo UI" panose="020B0604030504040204" pitchFamily="50" charset="-128"/>
              </a:rPr>
              <a:t>勤務地：東京</a:t>
            </a:r>
          </a:p>
        </p:txBody>
      </p:sp>
    </p:spTree>
    <p:extLst>
      <p:ext uri="{BB962C8B-B14F-4D97-AF65-F5344CB8AC3E}">
        <p14:creationId xmlns:p14="http://schemas.microsoft.com/office/powerpoint/2010/main" val="2496783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867B1-98AC-4AA2-601A-F3647D5D6F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032B98-9668-404B-6926-3818E9EF6C99}"/>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要員紹介</a:t>
            </a:r>
          </a:p>
        </p:txBody>
      </p:sp>
      <p:graphicFrame>
        <p:nvGraphicFramePr>
          <p:cNvPr id="16" name="表 14">
            <a:extLst>
              <a:ext uri="{FF2B5EF4-FFF2-40B4-BE49-F238E27FC236}">
                <a16:creationId xmlns:a16="http://schemas.microsoft.com/office/drawing/2014/main" id="{4658AE0A-48A2-F980-883A-04FD725F1A92}"/>
              </a:ext>
            </a:extLst>
          </p:cNvPr>
          <p:cNvGraphicFramePr>
            <a:graphicFrameLocks noGrp="1"/>
          </p:cNvGraphicFramePr>
          <p:nvPr>
            <p:extLst>
              <p:ext uri="{D42A27DB-BD31-4B8C-83A1-F6EECF244321}">
                <p14:modId xmlns:p14="http://schemas.microsoft.com/office/powerpoint/2010/main" val="4017442044"/>
              </p:ext>
            </p:extLst>
          </p:nvPr>
        </p:nvGraphicFramePr>
        <p:xfrm>
          <a:off x="1705148" y="776709"/>
          <a:ext cx="10066274" cy="5165073"/>
        </p:xfrm>
        <a:graphic>
          <a:graphicData uri="http://schemas.openxmlformats.org/drawingml/2006/table">
            <a:tbl>
              <a:tblPr firstRow="1" bandRow="1">
                <a:tableStyleId>{BC89EF96-8CEA-46FF-86C4-4CE0E7609802}</a:tableStyleId>
              </a:tblPr>
              <a:tblGrid>
                <a:gridCol w="1373252">
                  <a:extLst>
                    <a:ext uri="{9D8B030D-6E8A-4147-A177-3AD203B41FA5}">
                      <a16:colId xmlns:a16="http://schemas.microsoft.com/office/drawing/2014/main" val="2598274962"/>
                    </a:ext>
                  </a:extLst>
                </a:gridCol>
                <a:gridCol w="390103">
                  <a:extLst>
                    <a:ext uri="{9D8B030D-6E8A-4147-A177-3AD203B41FA5}">
                      <a16:colId xmlns:a16="http://schemas.microsoft.com/office/drawing/2014/main" val="1327843856"/>
                    </a:ext>
                  </a:extLst>
                </a:gridCol>
                <a:gridCol w="2130169">
                  <a:extLst>
                    <a:ext uri="{9D8B030D-6E8A-4147-A177-3AD203B41FA5}">
                      <a16:colId xmlns:a16="http://schemas.microsoft.com/office/drawing/2014/main" val="2164339227"/>
                    </a:ext>
                  </a:extLst>
                </a:gridCol>
                <a:gridCol w="6172750">
                  <a:extLst>
                    <a:ext uri="{9D8B030D-6E8A-4147-A177-3AD203B41FA5}">
                      <a16:colId xmlns:a16="http://schemas.microsoft.com/office/drawing/2014/main" val="3874186537"/>
                    </a:ext>
                  </a:extLst>
                </a:gridCol>
              </a:tblGrid>
              <a:tr h="265133">
                <a:tc>
                  <a:txBody>
                    <a:bodyPr/>
                    <a:lstStyle/>
                    <a:p>
                      <a:endParaRPr kumimoji="1" lang="ja-JP" altLang="en-US" sz="1200" b="1" dirty="0">
                        <a:solidFill>
                          <a:schemeClr val="tx1">
                            <a:lumMod val="50000"/>
                          </a:schemeClr>
                        </a:solidFill>
                        <a:latin typeface="Meiryo UI" panose="020B0604030504040204" pitchFamily="50" charset="-128"/>
                        <a:ea typeface="Meiryo UI" panose="020B0604030504040204" pitchFamily="50" charset="-128"/>
                      </a:endParaRPr>
                    </a:p>
                  </a:txBody>
                  <a:tcPr marL="91416" marR="91416" marT="35991" marB="35991" anchor="ctr">
                    <a:lnB w="12700" cap="flat" cmpd="sng" algn="ctr">
                      <a:solidFill>
                        <a:schemeClr val="accent1"/>
                      </a:solidFill>
                      <a:prstDash val="solid"/>
                      <a:round/>
                      <a:headEnd type="none" w="med" len="med"/>
                      <a:tailEnd type="none" w="med" len="med"/>
                    </a:lnB>
                  </a:tcPr>
                </a:tc>
                <a:tc gridSpan="3">
                  <a:txBody>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1" lang="ja-JP" altLang="en-US" sz="1200" b="0"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鈴木（スズキ）</a:t>
                      </a:r>
                    </a:p>
                  </a:txBody>
                  <a:tcPr marL="91416" marR="91416" marT="35991" marB="35991">
                    <a:lnB w="12700" cap="flat" cmpd="sng" algn="ctr">
                      <a:solidFill>
                        <a:schemeClr val="accent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89037220"/>
                  </a:ext>
                </a:extLst>
              </a:tr>
              <a:tr h="265133">
                <a:tc>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年齢</a:t>
                      </a:r>
                    </a:p>
                  </a:txBody>
                  <a:tcPr marL="91416" marR="91416" marT="35991" marB="35991"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gridSpan="3">
                  <a:txBody>
                    <a:bodyPr/>
                    <a:lstStyle/>
                    <a:p>
                      <a:r>
                        <a:rPr kumimoji="1" lang="en-US" altLang="ja-JP" sz="1200" dirty="0">
                          <a:solidFill>
                            <a:schemeClr val="tx1"/>
                          </a:solidFill>
                          <a:latin typeface="Meiryo UI" panose="020B0604030504040204" pitchFamily="50" charset="-128"/>
                          <a:ea typeface="Meiryo UI" panose="020B0604030504040204" pitchFamily="50" charset="-128"/>
                        </a:rPr>
                        <a:t>24</a:t>
                      </a:r>
                      <a:r>
                        <a:rPr kumimoji="1" lang="ja-JP" altLang="en-US" sz="1200" dirty="0">
                          <a:solidFill>
                            <a:schemeClr val="tx1"/>
                          </a:solidFill>
                          <a:latin typeface="Meiryo UI" panose="020B0604030504040204" pitchFamily="50" charset="-128"/>
                          <a:ea typeface="Meiryo UI" panose="020B0604030504040204" pitchFamily="50" charset="-128"/>
                        </a:rPr>
                        <a:t>歳</a:t>
                      </a:r>
                    </a:p>
                  </a:txBody>
                  <a:tcPr marL="91416" marR="91416" marT="35991" marB="35991">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111191732"/>
                  </a:ext>
                </a:extLst>
              </a:tr>
              <a:tr h="265133">
                <a:tc>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役割</a:t>
                      </a:r>
                    </a:p>
                  </a:txBody>
                  <a:tcPr marL="91416" marR="91416" marT="35991" marB="35991" anchor="ctr">
                    <a:lnT w="12700" cap="flat" cmpd="sng" algn="ctr">
                      <a:solidFill>
                        <a:schemeClr val="accent1"/>
                      </a:solidFill>
                      <a:prstDash val="solid"/>
                      <a:round/>
                      <a:headEnd type="none" w="med" len="med"/>
                      <a:tailEnd type="none" w="med" len="med"/>
                    </a:lnT>
                  </a:tcPr>
                </a:tc>
                <a:tc gridSpan="3">
                  <a:txBody>
                    <a:bodyPr/>
                    <a:lstStyle/>
                    <a:p>
                      <a:r>
                        <a:rPr kumimoji="1" lang="ja-JP" altLang="en-US" sz="1200" dirty="0">
                          <a:solidFill>
                            <a:schemeClr val="tx1"/>
                          </a:solidFill>
                          <a:latin typeface="Meiryo UI" panose="020B0604030504040204" pitchFamily="50" charset="-128"/>
                          <a:ea typeface="Meiryo UI" panose="020B0604030504040204" pitchFamily="50" charset="-128"/>
                        </a:rPr>
                        <a:t>メンバー</a:t>
                      </a:r>
                      <a:endParaRPr kumimoji="1" lang="en-US" altLang="ja-JP" sz="1200" dirty="0">
                        <a:solidFill>
                          <a:schemeClr val="tx1"/>
                        </a:solidFill>
                        <a:latin typeface="Meiryo UI" panose="020B0604030504040204" pitchFamily="50" charset="-128"/>
                        <a:ea typeface="Meiryo UI" panose="020B0604030504040204" pitchFamily="50" charset="-128"/>
                      </a:endParaRPr>
                    </a:p>
                  </a:txBody>
                  <a:tcPr marL="91416" marR="91416" marT="35991" marB="35991">
                    <a:lnT w="12700" cap="flat" cmpd="sng" algn="ctr">
                      <a:solidFill>
                        <a:schemeClr val="accent1"/>
                      </a:solidFill>
                      <a:prstDash val="solid"/>
                      <a:round/>
                      <a:headEnd type="none" w="med" len="med"/>
                      <a:tailEnd type="none" w="med" len="med"/>
                    </a:lnT>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136610081"/>
                  </a:ext>
                </a:extLst>
              </a:tr>
              <a:tr h="1026135">
                <a:tc rowSpan="4">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経験</a:t>
                      </a:r>
                    </a:p>
                  </a:txBody>
                  <a:tcPr marL="91416" marR="91416" marT="35991" marB="35991" anchor="ctr">
                    <a:solidFill>
                      <a:schemeClr val="accent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①</a:t>
                      </a:r>
                    </a:p>
                  </a:txBody>
                  <a:tcPr marL="91416" marR="91416" marT="35991" marB="35991" anchor="ctr">
                    <a:solidFill>
                      <a:srgbClr val="0070C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メディアグロースハック</a:t>
                      </a:r>
                    </a:p>
                  </a:txBody>
                  <a:tcPr marL="91416" marR="91416" marT="35991" marB="35991" anchor="ctr">
                    <a:solidFill>
                      <a:srgbClr val="0070C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・大規模</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メディアの</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PM</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として</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SEO</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・広告戦略立案～実行</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・独自</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CMS</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と連携したデータベース設計・改善</a:t>
                      </a:r>
                    </a:p>
                  </a:txBody>
                  <a:tcPr marL="91416" marR="91416" marT="35991" marB="35991" anchor="ctr"/>
                </a:tc>
                <a:extLst>
                  <a:ext uri="{0D108BD9-81ED-4DB2-BD59-A6C34878D82A}">
                    <a16:rowId xmlns:a16="http://schemas.microsoft.com/office/drawing/2014/main" val="3460698865"/>
                  </a:ext>
                </a:extLst>
              </a:tr>
              <a:tr h="455384">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②</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AI SaaS</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開発</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PM</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AI</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スカウト自動化</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SaaS</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のアジャイル開発推進</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・要件定義、タスク管理（工数</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50%</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削減、採用率</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40%</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向上）</a:t>
                      </a:r>
                    </a:p>
                  </a:txBody>
                  <a:tcPr marL="91416" marR="91416" marT="35991" marB="35991" anchor="ctr"/>
                </a:tc>
                <a:extLst>
                  <a:ext uri="{0D108BD9-81ED-4DB2-BD59-A6C34878D82A}">
                    <a16:rowId xmlns:a16="http://schemas.microsoft.com/office/drawing/2014/main" val="3369719249"/>
                  </a:ext>
                </a:extLst>
              </a:tr>
              <a:tr h="455384">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③</a:t>
                      </a:r>
                      <a:endParaRPr kumimoji="1" lang="en-US" altLang="ja-JP" sz="1200" b="1"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メディアサイト運用支援</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PM/SEO</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コンサルタントとしての運用支援</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・売上</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流入</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150%</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向上に貢献</a:t>
                      </a:r>
                    </a:p>
                  </a:txBody>
                  <a:tcPr marL="91416" marR="91416" marT="35991" marB="35991" anchor="ctr"/>
                </a:tc>
                <a:extLst>
                  <a:ext uri="{0D108BD9-81ED-4DB2-BD59-A6C34878D82A}">
                    <a16:rowId xmlns:a16="http://schemas.microsoft.com/office/drawing/2014/main" val="2718211247"/>
                  </a:ext>
                </a:extLst>
              </a:tr>
              <a:tr h="455384">
                <a:tc vMerge="1">
                  <a:txBody>
                    <a:bodyPr/>
                    <a:lstStyle/>
                    <a:p>
                      <a:endParaRPr kumimoji="1" lang="ja-JP" altLang="en-US" sz="1200" b="1" dirty="0">
                        <a:solidFill>
                          <a:schemeClr val="tx1">
                            <a:lumMod val="50000"/>
                          </a:schemeClr>
                        </a:solidFill>
                        <a:latin typeface="メイリオ" panose="020B0604030504040204" pitchFamily="50" charset="-128"/>
                        <a:ea typeface="メイリオ" panose="020B0604030504040204" pitchFamily="50" charset="-128"/>
                      </a:endParaRPr>
                    </a:p>
                  </a:txBody>
                  <a:tcPr marL="91416" marR="91416" marT="35991" marB="35991" anchor="ctr">
                    <a:solidFill>
                      <a:schemeClr val="accent1">
                        <a:alpha val="2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④</a:t>
                      </a:r>
                      <a:endParaRPr kumimoji="1" lang="en-US" altLang="ja-JP" sz="1200" b="1"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AI</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モデル設計・実装</a:t>
                      </a:r>
                    </a:p>
                  </a:txBody>
                  <a:tcPr marL="91416" marR="91416" marT="35991" marB="35991"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GCP(Vertex AI)</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上での</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AI</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モデル設計</a:t>
                      </a:r>
                      <a:endPar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・実装・</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Python</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を用いた自動化ツールや</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構築、技術指導</a:t>
                      </a:r>
                    </a:p>
                  </a:txBody>
                  <a:tcPr marL="91416" marR="91416" marT="35991" marB="35991" anchor="ctr"/>
                </a:tc>
                <a:extLst>
                  <a:ext uri="{0D108BD9-81ED-4DB2-BD59-A6C34878D82A}">
                    <a16:rowId xmlns:a16="http://schemas.microsoft.com/office/drawing/2014/main" val="284053700"/>
                  </a:ext>
                </a:extLst>
              </a:tr>
              <a:tr h="1977387">
                <a:tc>
                  <a:txBody>
                    <a:bodyPr/>
                    <a:lstStyle/>
                    <a:p>
                      <a:r>
                        <a:rPr kumimoji="1" lang="ja-JP" altLang="en-US" sz="1200" b="1" dirty="0">
                          <a:solidFill>
                            <a:schemeClr val="tx1">
                              <a:lumMod val="50000"/>
                            </a:schemeClr>
                          </a:solidFill>
                          <a:latin typeface="Meiryo UI" panose="020B0604030504040204" pitchFamily="50" charset="-128"/>
                          <a:ea typeface="Meiryo UI" panose="020B0604030504040204" pitchFamily="50" charset="-128"/>
                        </a:rPr>
                        <a:t>得意分野</a:t>
                      </a:r>
                    </a:p>
                  </a:txBody>
                  <a:tcPr marL="91416" marR="91416" marT="35991" marB="35991"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noProof="0" dirty="0">
                          <a:solidFill>
                            <a:schemeClr val="tx1"/>
                          </a:solidFill>
                          <a:latin typeface="Meiryo UI" panose="020B0604030504040204" pitchFamily="50" charset="-128"/>
                          <a:ea typeface="Meiryo UI" panose="020B0604030504040204" pitchFamily="50" charset="-128"/>
                        </a:rPr>
                        <a:t>言語 ：</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Python</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JavaScript</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HTML</a:t>
                      </a:r>
                      <a:r>
                        <a:rPr kumimoji="1" lang="ja-JP" altLang="en-US" sz="1200" b="0" kern="1200" baseline="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CSS</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noProof="0" dirty="0">
                          <a:solidFill>
                            <a:schemeClr val="tx1"/>
                          </a:solidFill>
                          <a:latin typeface="Meiryo UI" panose="020B0604030504040204" pitchFamily="50" charset="-128"/>
                          <a:ea typeface="Meiryo UI" panose="020B0604030504040204" pitchFamily="50" charset="-128"/>
                        </a:rPr>
                        <a:t>クラウド：</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GCP</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その他 ：</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SEO</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Web</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解析、</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CMS</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API</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構築</a:t>
                      </a:r>
                      <a:endParaRPr lang="en-US" altLang="ja-JP" sz="1200" b="0" i="0" u="none" strike="noStrike" noProof="0"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noProof="0" dirty="0">
                          <a:solidFill>
                            <a:schemeClr val="tx1"/>
                          </a:solidFill>
                          <a:latin typeface="Meiryo UI" panose="020B0604030504040204" pitchFamily="50" charset="-128"/>
                          <a:ea typeface="Meiryo UI" panose="020B0604030504040204" pitchFamily="50" charset="-128"/>
                        </a:rPr>
                        <a:t>保有資格：上級ウェブ解析士、</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TOEIC880</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点、統計検定</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2</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級</a:t>
                      </a:r>
                      <a:endParaRPr lang="en-US" altLang="ja-JP" sz="1200" b="0" i="0" u="none" strike="noStrike" noProof="0"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noProof="0"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noProof="0" dirty="0">
                          <a:solidFill>
                            <a:schemeClr val="tx1"/>
                          </a:solidFill>
                          <a:latin typeface="Meiryo UI" panose="020B0604030504040204" pitchFamily="50" charset="-128"/>
                          <a:ea typeface="Meiryo UI" panose="020B0604030504040204" pitchFamily="50" charset="-128"/>
                        </a:rPr>
                        <a:t>・事業会社での</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PM/PMO</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経験を経て、</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Web</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アプリ・</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SaaS</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開発からマーケティングまで従事</a:t>
                      </a:r>
                      <a:endParaRPr lang="en-US" altLang="ja-JP" sz="1200" b="0" i="0" u="none" strike="noStrike" noProof="0"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noProof="0" dirty="0">
                          <a:solidFill>
                            <a:schemeClr val="tx1"/>
                          </a:solidFill>
                          <a:latin typeface="Meiryo UI" panose="020B0604030504040204" pitchFamily="50" charset="-128"/>
                          <a:ea typeface="Meiryo UI" panose="020B0604030504040204" pitchFamily="50" charset="-128"/>
                        </a:rPr>
                        <a:t>・要件定義から運用保守まで一貫した開発経験と、データ活用・クラウド設計に強み</a:t>
                      </a:r>
                      <a:endParaRPr lang="en-US" altLang="ja-JP" sz="1200" b="0" i="0" u="none" strike="noStrike" noProof="0" dirty="0">
                        <a:solidFill>
                          <a:schemeClr val="tx1"/>
                        </a:solidFill>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noProof="0" dirty="0">
                          <a:solidFill>
                            <a:schemeClr val="tx1"/>
                          </a:solidFill>
                          <a:latin typeface="Meiryo UI" panose="020B0604030504040204" pitchFamily="50" charset="-128"/>
                          <a:ea typeface="Meiryo UI" panose="020B0604030504040204" pitchFamily="50" charset="-128"/>
                        </a:rPr>
                        <a:t>・「相手目線」で技術とビジネスの橋渡しを行い、円滑な</a:t>
                      </a:r>
                      <a:r>
                        <a:rPr lang="en-US" altLang="ja-JP" sz="1200" b="0" i="0" u="none" strike="noStrike" noProof="0" dirty="0">
                          <a:solidFill>
                            <a:schemeClr val="tx1"/>
                          </a:solidFill>
                          <a:latin typeface="Meiryo UI" panose="020B0604030504040204" pitchFamily="50" charset="-128"/>
                          <a:ea typeface="Meiryo UI" panose="020B0604030504040204" pitchFamily="50" charset="-128"/>
                        </a:rPr>
                        <a:t>PJ</a:t>
                      </a:r>
                      <a:r>
                        <a:rPr lang="ja-JP" altLang="en-US" sz="1200" b="0" i="0" u="none" strike="noStrike" noProof="0" dirty="0">
                          <a:solidFill>
                            <a:schemeClr val="tx1"/>
                          </a:solidFill>
                          <a:latin typeface="Meiryo UI" panose="020B0604030504040204" pitchFamily="50" charset="-128"/>
                          <a:ea typeface="Meiryo UI" panose="020B0604030504040204" pitchFamily="50" charset="-128"/>
                        </a:rPr>
                        <a:t>推進を得意とする</a:t>
                      </a:r>
                      <a:endParaRPr lang="en-US" altLang="ja-JP" sz="1200" b="0" i="0" u="none" strike="noStrike" noProof="0" dirty="0">
                        <a:solidFill>
                          <a:schemeClr val="tx1"/>
                        </a:solidFill>
                        <a:latin typeface="Meiryo UI" panose="020B0604030504040204" pitchFamily="50" charset="-128"/>
                        <a:ea typeface="Meiryo UI" panose="020B0604030504040204" pitchFamily="50" charset="-128"/>
                      </a:endParaRPr>
                    </a:p>
                  </a:txBody>
                  <a:tcPr marL="91416" marR="91416" marT="35991" marB="35991"/>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932255738"/>
                  </a:ext>
                </a:extLst>
              </a:tr>
            </a:tbl>
          </a:graphicData>
        </a:graphic>
      </p:graphicFrame>
      <p:sp>
        <p:nvSpPr>
          <p:cNvPr id="29" name="四角形: 角を丸くする 28">
            <a:extLst>
              <a:ext uri="{FF2B5EF4-FFF2-40B4-BE49-F238E27FC236}">
                <a16:creationId xmlns:a16="http://schemas.microsoft.com/office/drawing/2014/main" id="{C1025A04-95CE-72D7-EA56-31872EC85FBA}"/>
              </a:ext>
            </a:extLst>
          </p:cNvPr>
          <p:cNvSpPr/>
          <p:nvPr/>
        </p:nvSpPr>
        <p:spPr>
          <a:xfrm>
            <a:off x="132947" y="776708"/>
            <a:ext cx="1403659" cy="1402925"/>
          </a:xfrm>
          <a:prstGeom prst="roundRect">
            <a:avLst>
              <a:gd name="adj" fmla="val 10000"/>
            </a:avLst>
          </a:prstGeom>
          <a:scene3d>
            <a:camera prst="orthographicFront"/>
            <a:lightRig rig="threePt" dir="t"/>
          </a:scene3d>
          <a:sp3d>
            <a:bevelT w="139700" prst="cross"/>
          </a:sp3d>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defTabSz="914126">
              <a:defRPr/>
            </a:pPr>
            <a:endParaRPr lang="ja-JP" altLang="en-US" sz="1799">
              <a:solidFill>
                <a:srgbClr val="4D4D4D">
                  <a:hueOff val="0"/>
                  <a:satOff val="0"/>
                  <a:lumOff val="0"/>
                  <a:alphaOff val="0"/>
                </a:srgbClr>
              </a:solidFill>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5B934085-8213-8C31-CDE6-299CD977C815}"/>
              </a:ext>
            </a:extLst>
          </p:cNvPr>
          <p:cNvSpPr/>
          <p:nvPr/>
        </p:nvSpPr>
        <p:spPr>
          <a:xfrm>
            <a:off x="301488" y="958473"/>
            <a:ext cx="1066570" cy="1039395"/>
          </a:xfrm>
          <a:prstGeom prst="roundRect">
            <a:avLst>
              <a:gd name="adj" fmla="val 10000"/>
            </a:avLst>
          </a:prstGeom>
          <a: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defTabSz="914126">
              <a:defRPr/>
            </a:pPr>
            <a:endParaRPr lang="ja-JP" altLang="en-US" sz="1799">
              <a:solidFill>
                <a:srgbClr val="FFFFFF">
                  <a:hueOff val="0"/>
                  <a:satOff val="0"/>
                  <a:lumOff val="0"/>
                  <a:alphaOff val="0"/>
                </a:srgbClr>
              </a:solidFill>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4B2B23CF-8BED-2B38-F5F1-EE7919695316}"/>
              </a:ext>
            </a:extLst>
          </p:cNvPr>
          <p:cNvSpPr txBox="1"/>
          <p:nvPr/>
        </p:nvSpPr>
        <p:spPr>
          <a:xfrm>
            <a:off x="10440412" y="281156"/>
            <a:ext cx="1130472" cy="367777"/>
          </a:xfrm>
          <a:prstGeom prst="roundRect">
            <a:avLst>
              <a:gd name="adj" fmla="val 50000"/>
            </a:avLst>
          </a:prstGeom>
          <a:solidFill>
            <a:schemeClr val="accent2">
              <a:lumMod val="40000"/>
              <a:lumOff val="60000"/>
            </a:schemeClr>
          </a:solidFill>
        </p:spPr>
        <p:txBody>
          <a:bodyPr wrap="none" rtlCol="0">
            <a:spAutoFit/>
          </a:bodyPr>
          <a:lstStyle/>
          <a:p>
            <a:pPr algn="ctr" defTabSz="914126">
              <a:defRPr/>
            </a:pPr>
            <a:r>
              <a:rPr lang="ja-JP" altLang="en-US" sz="1100" dirty="0">
                <a:solidFill>
                  <a:srgbClr val="4D4D4D"/>
                </a:solidFill>
                <a:latin typeface="Meiryo UI" panose="020B0604030504040204" pitchFamily="50" charset="-128"/>
                <a:ea typeface="Meiryo UI" panose="020B0604030504040204" pitchFamily="50" charset="-128"/>
              </a:rPr>
              <a:t>勤務地：東京</a:t>
            </a:r>
          </a:p>
        </p:txBody>
      </p:sp>
    </p:spTree>
    <p:extLst>
      <p:ext uri="{BB962C8B-B14F-4D97-AF65-F5344CB8AC3E}">
        <p14:creationId xmlns:p14="http://schemas.microsoft.com/office/powerpoint/2010/main" val="2238383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8C2E7-A666-3135-BFB6-7A5A73CF9C84}"/>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724EEB1-D5BE-235E-BE78-DFFF35338743}"/>
              </a:ext>
            </a:extLst>
          </p:cNvPr>
          <p:cNvSpPr>
            <a:spLocks noGrp="1"/>
          </p:cNvSpPr>
          <p:nvPr>
            <p:ph type="body" sz="quarter" idx="16"/>
          </p:nvPr>
        </p:nvSpPr>
        <p:spPr/>
        <p:txBody>
          <a:bodyPr/>
          <a:lstStyle/>
          <a:p>
            <a:r>
              <a:rPr lang="en-US" altLang="ja-JP" dirty="0">
                <a:latin typeface="Meiryo UI" panose="020B0604030504040204" pitchFamily="50" charset="-128"/>
                <a:ea typeface="Meiryo UI" panose="020B0604030504040204" pitchFamily="50" charset="-128"/>
              </a:rPr>
              <a:t>5</a:t>
            </a:r>
            <a:r>
              <a:rPr kumimoji="1" lang="en-US" altLang="ja-JP"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御見積</a:t>
            </a:r>
            <a:endParaRPr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  5.</a:t>
            </a:r>
            <a:r>
              <a:rPr lang="en-US" altLang="ja-JP" dirty="0">
                <a:latin typeface="Meiryo UI" panose="020B0604030504040204" pitchFamily="50" charset="-128"/>
                <a:ea typeface="Meiryo UI" panose="020B0604030504040204" pitchFamily="50" charset="-128"/>
              </a:rPr>
              <a:t>1</a:t>
            </a:r>
            <a:r>
              <a:rPr kumimoji="1" lang="en-US" altLang="ja-JP"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見積前提条件 </a:t>
            </a:r>
            <a:r>
              <a:rPr kumimoji="1" lang="en-US" altLang="ja-JP" dirty="0">
                <a:latin typeface="Meiryo UI" panose="020B0604030504040204" pitchFamily="50" charset="-128"/>
                <a:ea typeface="Meiryo UI" panose="020B0604030504040204" pitchFamily="50" charset="-128"/>
              </a:rPr>
              <a:t>(1/2)</a:t>
            </a:r>
            <a:endParaRPr kumimoji="1" lang="ja-JP" altLang="en-US" dirty="0">
              <a:latin typeface="Meiryo UI" panose="020B0604030504040204" pitchFamily="50" charset="-128"/>
              <a:ea typeface="Meiryo UI" panose="020B0604030504040204" pitchFamily="50" charset="-128"/>
            </a:endParaRPr>
          </a:p>
        </p:txBody>
      </p:sp>
      <p:graphicFrame>
        <p:nvGraphicFramePr>
          <p:cNvPr id="7" name="表 6">
            <a:extLst>
              <a:ext uri="{FF2B5EF4-FFF2-40B4-BE49-F238E27FC236}">
                <a16:creationId xmlns:a16="http://schemas.microsoft.com/office/drawing/2014/main" id="{2BC784D8-131F-EC60-18BF-E022D702D0CC}"/>
              </a:ext>
            </a:extLst>
          </p:cNvPr>
          <p:cNvGraphicFramePr>
            <a:graphicFrameLocks noGrp="1"/>
          </p:cNvGraphicFramePr>
          <p:nvPr>
            <p:extLst>
              <p:ext uri="{D42A27DB-BD31-4B8C-83A1-F6EECF244321}">
                <p14:modId xmlns:p14="http://schemas.microsoft.com/office/powerpoint/2010/main" val="3559898195"/>
              </p:ext>
            </p:extLst>
          </p:nvPr>
        </p:nvGraphicFramePr>
        <p:xfrm>
          <a:off x="612475" y="1380225"/>
          <a:ext cx="11007305" cy="4839417"/>
        </p:xfrm>
        <a:graphic>
          <a:graphicData uri="http://schemas.openxmlformats.org/drawingml/2006/table">
            <a:tbl>
              <a:tblPr/>
              <a:tblGrid>
                <a:gridCol w="520974">
                  <a:extLst>
                    <a:ext uri="{9D8B030D-6E8A-4147-A177-3AD203B41FA5}">
                      <a16:colId xmlns:a16="http://schemas.microsoft.com/office/drawing/2014/main" val="945943462"/>
                    </a:ext>
                  </a:extLst>
                </a:gridCol>
                <a:gridCol w="1616367">
                  <a:extLst>
                    <a:ext uri="{9D8B030D-6E8A-4147-A177-3AD203B41FA5}">
                      <a16:colId xmlns:a16="http://schemas.microsoft.com/office/drawing/2014/main" val="1491852581"/>
                    </a:ext>
                  </a:extLst>
                </a:gridCol>
                <a:gridCol w="8869964">
                  <a:extLst>
                    <a:ext uri="{9D8B030D-6E8A-4147-A177-3AD203B41FA5}">
                      <a16:colId xmlns:a16="http://schemas.microsoft.com/office/drawing/2014/main" val="438447710"/>
                    </a:ext>
                  </a:extLst>
                </a:gridCol>
              </a:tblGrid>
              <a:tr h="323082">
                <a:tc>
                  <a:txBody>
                    <a:bodyPr/>
                    <a:lstStyle/>
                    <a:p>
                      <a:pPr algn="ctr" fontAlgn="ctr"/>
                      <a:r>
                        <a:rPr lang="en-US" altLang="ja-JP" sz="1200" b="1" i="0" u="none" strike="noStrike">
                          <a:solidFill>
                            <a:schemeClr val="bg1"/>
                          </a:solidFill>
                          <a:effectLst/>
                          <a:latin typeface="Meiryo UI" panose="020B0604030504040204" pitchFamily="50" charset="-128"/>
                          <a:ea typeface="Meiryo UI" panose="020B0604030504040204" pitchFamily="50" charset="-128"/>
                        </a:rPr>
                        <a:t>#</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3D86"/>
                    </a:solidFill>
                  </a:tcPr>
                </a:tc>
                <a:tc>
                  <a:txBody>
                    <a:bodyPr/>
                    <a:lstStyle/>
                    <a:p>
                      <a:pPr algn="ctr" fontAlgn="ctr"/>
                      <a:r>
                        <a:rPr lang="ja-JP" altLang="en-US" sz="1200" b="1" i="0" u="none" strike="noStrike">
                          <a:solidFill>
                            <a:schemeClr val="bg1"/>
                          </a:solidFill>
                          <a:effectLst/>
                          <a:latin typeface="Meiryo UI" panose="020B0604030504040204" pitchFamily="50" charset="-128"/>
                          <a:ea typeface="Meiryo UI" panose="020B0604030504040204" pitchFamily="50" charset="-128"/>
                        </a:rPr>
                        <a:t>項目</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3D86"/>
                    </a:solidFill>
                  </a:tcPr>
                </a:tc>
                <a:tc>
                  <a:txBody>
                    <a:bodyPr/>
                    <a:lstStyle/>
                    <a:p>
                      <a:pPr algn="ctr"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内容</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3D86"/>
                    </a:solidFill>
                  </a:tcPr>
                </a:tc>
                <a:extLst>
                  <a:ext uri="{0D108BD9-81ED-4DB2-BD59-A6C34878D82A}">
                    <a16:rowId xmlns:a16="http://schemas.microsoft.com/office/drawing/2014/main" val="2812705847"/>
                  </a:ext>
                </a:extLst>
              </a:tr>
              <a:tr h="323082">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A6C9EC"/>
                    </a:solidFill>
                  </a:tcPr>
                </a:tc>
                <a:tc gridSpan="2">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契約</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A6C9EC"/>
                    </a:solidFill>
                  </a:tcPr>
                </a:tc>
                <a:tc hMerge="1">
                  <a:txBody>
                    <a:bodyPr/>
                    <a:lstStyle/>
                    <a:p>
                      <a:endParaRPr kumimoji="1" lang="ja-JP" altLang="en-US"/>
                    </a:p>
                  </a:txBody>
                  <a:tcPr/>
                </a:tc>
                <a:extLst>
                  <a:ext uri="{0D108BD9-81ED-4DB2-BD59-A6C34878D82A}">
                    <a16:rowId xmlns:a16="http://schemas.microsoft.com/office/drawing/2014/main" val="1340082530"/>
                  </a:ext>
                </a:extLst>
              </a:tr>
              <a:tr h="323082">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体制</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当社体制は開始時期やプロジェクト実施期間中に当社都合により変更となる場合があります。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718926918"/>
                  </a:ext>
                </a:extLst>
              </a:tr>
              <a:tr h="323082">
                <a:tc>
                  <a:txBody>
                    <a:bodyPr/>
                    <a:lstStyle/>
                    <a:p>
                      <a:pPr algn="ct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1-2</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検収条件</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準委任契約であるため、善管注意義務違反の無い限り実施期間の満了を持って検収となります。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129567093"/>
                  </a:ext>
                </a:extLst>
              </a:tr>
              <a:tr h="323082">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1-3</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作成物</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準委任契約であるため、実施活動において作成したものを適宜送付します。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594659227"/>
                  </a:ext>
                </a:extLst>
              </a:tr>
              <a:tr h="643893">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1-4</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作業範囲</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本書記載の作業内容について実施します。</a:t>
                      </a:r>
                      <a:br>
                        <a:rPr lang="ja-JP" altLang="en-US" sz="1200" b="0" i="0" u="none" strike="noStrike">
                          <a:solidFill>
                            <a:srgbClr val="000000"/>
                          </a:solidFill>
                          <a:effectLst/>
                          <a:latin typeface="Meiryo UI" panose="020B0604030504040204" pitchFamily="50" charset="-128"/>
                          <a:ea typeface="Meiryo UI" panose="020B0604030504040204" pitchFamily="50" charset="-128"/>
                        </a:rPr>
                      </a:br>
                      <a:r>
                        <a:rPr lang="ja-JP" altLang="en-US" sz="1200" b="0" i="0" u="none" strike="noStrike">
                          <a:solidFill>
                            <a:srgbClr val="000000"/>
                          </a:solidFill>
                          <a:effectLst/>
                          <a:latin typeface="Meiryo UI" panose="020B0604030504040204" pitchFamily="50" charset="-128"/>
                          <a:ea typeface="Meiryo UI" panose="020B0604030504040204" pitchFamily="50" charset="-128"/>
                        </a:rPr>
                        <a:t>準委任契約であるため、記載内容と異なる作業が発生する場合は別途ご相談の上で実施可否を判断します。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521020800"/>
                  </a:ext>
                </a:extLst>
              </a:tr>
              <a:tr h="323082">
                <a:tc>
                  <a:txBody>
                    <a:bodyPr/>
                    <a:lstStyle/>
                    <a:p>
                      <a:pPr algn="ct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1-5</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作業場所</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当社オフィスや自宅からのリモートワークを主たる作業場所・作業形態とします。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027921149"/>
                  </a:ext>
                </a:extLst>
              </a:tr>
              <a:tr h="323082">
                <a:tc>
                  <a:txBody>
                    <a:bodyPr/>
                    <a:lstStyle/>
                    <a:p>
                      <a:pPr algn="ct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1-6</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会議体</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打合せ形態はオンライン形式を基本とします。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853014057"/>
                  </a:ext>
                </a:extLst>
              </a:tr>
              <a:tr h="323082">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1-7</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作業時間</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原則、</a:t>
                      </a:r>
                      <a:r>
                        <a:rPr lang="en-US" altLang="ja-JP" sz="1200" b="0" i="0" u="none" strike="noStrike">
                          <a:solidFill>
                            <a:srgbClr val="000000"/>
                          </a:solidFill>
                          <a:effectLst/>
                          <a:latin typeface="Meiryo UI" panose="020B0604030504040204" pitchFamily="50" charset="-128"/>
                          <a:ea typeface="Meiryo UI" panose="020B0604030504040204" pitchFamily="50" charset="-128"/>
                        </a:rPr>
                        <a:t>CTC</a:t>
                      </a:r>
                      <a:r>
                        <a:rPr lang="ja-JP" altLang="en-US" sz="1200" b="0" i="0" u="none" strike="noStrike">
                          <a:solidFill>
                            <a:srgbClr val="000000"/>
                          </a:solidFill>
                          <a:effectLst/>
                          <a:latin typeface="Meiryo UI" panose="020B0604030504040204" pitchFamily="50" charset="-128"/>
                          <a:ea typeface="Meiryo UI" panose="020B0604030504040204" pitchFamily="50" charset="-128"/>
                        </a:rPr>
                        <a:t>稼働日</a:t>
                      </a:r>
                      <a:r>
                        <a:rPr lang="en-US" altLang="ja-JP" sz="1200" b="0" i="0" u="none" strike="noStrike">
                          <a:solidFill>
                            <a:srgbClr val="000000"/>
                          </a:solidFill>
                          <a:effectLst/>
                          <a:latin typeface="Meiryo UI" panose="020B0604030504040204" pitchFamily="50" charset="-128"/>
                          <a:ea typeface="Meiryo UI" panose="020B0604030504040204" pitchFamily="50" charset="-128"/>
                        </a:rPr>
                        <a:t>9:00-17:30</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の時間帯で作業します。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048184784"/>
                  </a:ext>
                </a:extLst>
              </a:tr>
              <a:tr h="323082">
                <a:tc>
                  <a:txBody>
                    <a:bodyPr/>
                    <a:lstStyle/>
                    <a:p>
                      <a:pPr algn="ctr" fontAlgn="ctr"/>
                      <a:r>
                        <a:rPr lang="en-US" altLang="ja-JP" sz="1200" b="0" i="0" u="none" strike="noStrike">
                          <a:solidFill>
                            <a:srgbClr val="000000"/>
                          </a:solidFill>
                          <a:effectLst/>
                          <a:latin typeface="Meiryo UI" panose="020B0604030504040204" pitchFamily="50" charset="-128"/>
                          <a:ea typeface="Meiryo UI" panose="020B0604030504040204" pitchFamily="50" charset="-128"/>
                        </a:rPr>
                        <a:t>1-8</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時間超過</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準委任契約においては契約時間（工数）の</a:t>
                      </a:r>
                      <a:r>
                        <a:rPr lang="en-US" altLang="ja-JP" sz="1200" b="0" i="0" u="none" strike="noStrike">
                          <a:solidFill>
                            <a:srgbClr val="000000"/>
                          </a:solidFill>
                          <a:effectLst/>
                          <a:latin typeface="Meiryo UI" panose="020B0604030504040204" pitchFamily="50" charset="-128"/>
                          <a:ea typeface="Meiryo UI" panose="020B0604030504040204" pitchFamily="50" charset="-128"/>
                        </a:rPr>
                        <a:t>12.5</a:t>
                      </a:r>
                      <a:r>
                        <a:rPr lang="ja-JP" altLang="en-US" sz="1200" b="0" i="0" u="none" strike="noStrike">
                          <a:solidFill>
                            <a:srgbClr val="000000"/>
                          </a:solidFill>
                          <a:effectLst/>
                          <a:latin typeface="Meiryo UI" panose="020B0604030504040204" pitchFamily="50" charset="-128"/>
                          <a:ea typeface="Meiryo UI" panose="020B0604030504040204" pitchFamily="50" charset="-128"/>
                        </a:rPr>
                        <a:t>％を越える場合は超過時間をご請求します。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30259525"/>
                  </a:ext>
                </a:extLst>
              </a:tr>
              <a:tr h="643893">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1-9</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減額について</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予定作業の削減により契約時間に満たない場合や、作業スコープ・成果物が削減された場合であっても減額はいたしません。</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準委任契約の場合、当社の責によって契約時間を満たせない場合は減額調整をさせていただきます。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60019732"/>
                  </a:ext>
                </a:extLst>
              </a:tr>
              <a:tr h="643893">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1-10</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旅費交通費</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オンサイトでの打合せや作業が発生する場合、移動時間にかかる時間は作業時間として転嫁します。</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予定外の出張旅費が発生する場合は別途請求させていただく場合がございます。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195608520"/>
                  </a:ext>
                </a:extLst>
              </a:tr>
            </a:tbl>
          </a:graphicData>
        </a:graphic>
      </p:graphicFrame>
    </p:spTree>
    <p:extLst>
      <p:ext uri="{BB962C8B-B14F-4D97-AF65-F5344CB8AC3E}">
        <p14:creationId xmlns:p14="http://schemas.microsoft.com/office/powerpoint/2010/main" val="3068430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FD1BB-4111-6B4D-1063-41B56A32E9C2}"/>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531A24C-B6BB-BA05-1EC2-C9C9AE2A2203}"/>
              </a:ext>
            </a:extLst>
          </p:cNvPr>
          <p:cNvSpPr>
            <a:spLocks noGrp="1"/>
          </p:cNvSpPr>
          <p:nvPr>
            <p:ph type="body" sz="quarter" idx="16"/>
          </p:nvPr>
        </p:nvSpPr>
        <p:spPr/>
        <p:txBody>
          <a:bodyPr/>
          <a:lstStyle/>
          <a:p>
            <a:r>
              <a:rPr lang="en-US" altLang="ja-JP" dirty="0">
                <a:latin typeface="Meiryo UI" panose="020B0604030504040204" pitchFamily="50" charset="-128"/>
                <a:ea typeface="Meiryo UI" panose="020B0604030504040204" pitchFamily="50" charset="-128"/>
              </a:rPr>
              <a:t>5</a:t>
            </a:r>
            <a:r>
              <a:rPr kumimoji="1" lang="en-US" altLang="ja-JP"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御見積</a:t>
            </a:r>
            <a:endParaRPr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  5.</a:t>
            </a:r>
            <a:r>
              <a:rPr lang="en-US" altLang="ja-JP" dirty="0">
                <a:latin typeface="Meiryo UI" panose="020B0604030504040204" pitchFamily="50" charset="-128"/>
                <a:ea typeface="Meiryo UI" panose="020B0604030504040204" pitchFamily="50" charset="-128"/>
              </a:rPr>
              <a:t>1</a:t>
            </a:r>
            <a:r>
              <a:rPr kumimoji="1" lang="en-US" altLang="ja-JP"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見積前提条件 </a:t>
            </a:r>
            <a:r>
              <a:rPr kumimoji="1" lang="en-US" altLang="ja-JP"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a:t>
            </a:r>
            <a:r>
              <a:rPr kumimoji="1" lang="en-US" altLang="ja-JP" dirty="0">
                <a:latin typeface="Meiryo UI" panose="020B0604030504040204" pitchFamily="50" charset="-128"/>
                <a:ea typeface="Meiryo UI" panose="020B0604030504040204" pitchFamily="50" charset="-128"/>
              </a:rPr>
              <a:t>/2)</a:t>
            </a:r>
            <a:endParaRPr kumimoji="1" lang="ja-JP" altLang="en-US" dirty="0">
              <a:latin typeface="Meiryo UI" panose="020B0604030504040204" pitchFamily="50" charset="-128"/>
              <a:ea typeface="Meiryo UI" panose="020B0604030504040204" pitchFamily="50" charset="-128"/>
            </a:endParaRPr>
          </a:p>
        </p:txBody>
      </p:sp>
      <p:graphicFrame>
        <p:nvGraphicFramePr>
          <p:cNvPr id="7" name="表 6">
            <a:extLst>
              <a:ext uri="{FF2B5EF4-FFF2-40B4-BE49-F238E27FC236}">
                <a16:creationId xmlns:a16="http://schemas.microsoft.com/office/drawing/2014/main" id="{010E8AE1-9259-5D47-3DB9-E316036C4098}"/>
              </a:ext>
            </a:extLst>
          </p:cNvPr>
          <p:cNvGraphicFramePr>
            <a:graphicFrameLocks noGrp="1"/>
          </p:cNvGraphicFramePr>
          <p:nvPr>
            <p:extLst>
              <p:ext uri="{D42A27DB-BD31-4B8C-83A1-F6EECF244321}">
                <p14:modId xmlns:p14="http://schemas.microsoft.com/office/powerpoint/2010/main" val="1595035661"/>
              </p:ext>
            </p:extLst>
          </p:nvPr>
        </p:nvGraphicFramePr>
        <p:xfrm>
          <a:off x="621102" y="1414732"/>
          <a:ext cx="10912415" cy="4865298"/>
        </p:xfrm>
        <a:graphic>
          <a:graphicData uri="http://schemas.openxmlformats.org/drawingml/2006/table">
            <a:tbl>
              <a:tblPr/>
              <a:tblGrid>
                <a:gridCol w="516482">
                  <a:extLst>
                    <a:ext uri="{9D8B030D-6E8A-4147-A177-3AD203B41FA5}">
                      <a16:colId xmlns:a16="http://schemas.microsoft.com/office/drawing/2014/main" val="945943462"/>
                    </a:ext>
                  </a:extLst>
                </a:gridCol>
                <a:gridCol w="1602433">
                  <a:extLst>
                    <a:ext uri="{9D8B030D-6E8A-4147-A177-3AD203B41FA5}">
                      <a16:colId xmlns:a16="http://schemas.microsoft.com/office/drawing/2014/main" val="1491852581"/>
                    </a:ext>
                  </a:extLst>
                </a:gridCol>
                <a:gridCol w="8793500">
                  <a:extLst>
                    <a:ext uri="{9D8B030D-6E8A-4147-A177-3AD203B41FA5}">
                      <a16:colId xmlns:a16="http://schemas.microsoft.com/office/drawing/2014/main" val="438447710"/>
                    </a:ext>
                  </a:extLst>
                </a:gridCol>
              </a:tblGrid>
              <a:tr h="325729">
                <a:tc>
                  <a:txBody>
                    <a:bodyPr/>
                    <a:lstStyle/>
                    <a:p>
                      <a:pPr algn="l" fontAlgn="ctr"/>
                      <a:r>
                        <a:rPr lang="en-US" altLang="ja-JP" sz="1200" b="1" i="0" u="none" strike="noStrike">
                          <a:solidFill>
                            <a:schemeClr val="bg1"/>
                          </a:solidFill>
                          <a:effectLst/>
                          <a:latin typeface="Meiryo UI" panose="020B0604030504040204" pitchFamily="50" charset="-128"/>
                          <a:ea typeface="Meiryo UI" panose="020B0604030504040204" pitchFamily="50" charset="-128"/>
                        </a:rPr>
                        <a:t>#</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3D86"/>
                    </a:solidFill>
                  </a:tcPr>
                </a:tc>
                <a:tc>
                  <a:txBody>
                    <a:bodyPr/>
                    <a:lstStyle/>
                    <a:p>
                      <a:pPr algn="l" fontAlgn="ctr"/>
                      <a:r>
                        <a:rPr lang="ja-JP" altLang="en-US" sz="1200" b="1" i="0" u="none" strike="noStrike">
                          <a:solidFill>
                            <a:schemeClr val="bg1"/>
                          </a:solidFill>
                          <a:effectLst/>
                          <a:latin typeface="Meiryo UI" panose="020B0604030504040204" pitchFamily="50" charset="-128"/>
                          <a:ea typeface="Meiryo UI" panose="020B0604030504040204" pitchFamily="50" charset="-128"/>
                        </a:rPr>
                        <a:t>項目</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3D86"/>
                    </a:solidFill>
                  </a:tcPr>
                </a:tc>
                <a:tc>
                  <a:txBody>
                    <a:bodyPr/>
                    <a:lstStyle/>
                    <a:p>
                      <a:pPr algn="l" fontAlgn="ctr"/>
                      <a:r>
                        <a:rPr lang="ja-JP" altLang="en-US" sz="1200" b="1" i="0" u="none" strike="noStrike" dirty="0">
                          <a:solidFill>
                            <a:schemeClr val="bg1"/>
                          </a:solidFill>
                          <a:effectLst/>
                          <a:latin typeface="Meiryo UI" panose="020B0604030504040204" pitchFamily="50" charset="-128"/>
                          <a:ea typeface="Meiryo UI" panose="020B0604030504040204" pitchFamily="50" charset="-128"/>
                        </a:rPr>
                        <a:t>内容</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3D86"/>
                    </a:solidFill>
                  </a:tcPr>
                </a:tc>
                <a:extLst>
                  <a:ext uri="{0D108BD9-81ED-4DB2-BD59-A6C34878D82A}">
                    <a16:rowId xmlns:a16="http://schemas.microsoft.com/office/drawing/2014/main" val="9988589"/>
                  </a:ext>
                </a:extLst>
              </a:tr>
              <a:tr h="972601">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1-11</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情報の取り扱い</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案件に必要となる情報の閲覧及び持ち出しの許可をお願いします。</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借用した資料の取り扱いは、ご提示された媒体</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紙、データ、</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CD-ROM</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など</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を問わず、</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ISO27001</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に適合した</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CTC</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の情報セキュリティルールに則り管理します。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541149475"/>
                  </a:ext>
                </a:extLst>
              </a:tr>
              <a:tr h="649165">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1-12</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作業依頼</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当社管理責任者に対して貴社</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PJ</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ご担当者もしくは貴社ご担当者様から指定された方からの作業依頼によって作業を実施します。</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それ以外の方から作業依頼があった場合は、貴社</a:t>
                      </a: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PJ</a:t>
                      </a: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ご担当者様にお伺い・了承の上で作業を実施します。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1722518451"/>
                  </a:ext>
                </a:extLst>
              </a:tr>
              <a:tr h="972601">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1-13</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取扱サービス</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クラウドサービスを利用する場合は、プロジェクト実施中にサービスの仕様変更が発生する可能性があります。</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万が一、サービスの仕様変更によるスケジュール遅延やコスト増加が発生した場合については別途協議の上での対応といたします。</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また、有償のメーカー問い合わせについては想定しておりません。</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496303586"/>
                  </a:ext>
                </a:extLst>
              </a:tr>
              <a:tr h="649165">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1-14</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外的要因</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新型コロナウィルスや災害等の外的要因によって作業継続に関わる不測の事態が発生した場合、両社協議の上でスケジュールを調整させていただきます。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2535492693"/>
                  </a:ext>
                </a:extLst>
              </a:tr>
              <a:tr h="1296037">
                <a:tc>
                  <a:txBody>
                    <a:bodyPr/>
                    <a:lstStyle/>
                    <a:p>
                      <a:pPr algn="ctr" fontAlgn="ct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1-15</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a:solidFill>
                            <a:srgbClr val="000000"/>
                          </a:solidFill>
                          <a:effectLst/>
                          <a:latin typeface="Meiryo UI" panose="020B0604030504040204" pitchFamily="50" charset="-128"/>
                          <a:ea typeface="Meiryo UI" panose="020B0604030504040204" pitchFamily="50" charset="-128"/>
                        </a:rPr>
                        <a:t>損害賠償</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tc>
                  <a:txBody>
                    <a:bodyPr/>
                    <a:lstStyle/>
                    <a:p>
                      <a:pPr algn="l" fontAlgn="ct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当社が契約に違反し、案件の遂行に関連して貴社に損害を及ぼした場合、当社は貴社に対し当該損害を賠償するものとします。</a:t>
                      </a:r>
                      <a:br>
                        <a:rPr lang="ja-JP" altLang="en-US" sz="12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契約の違反又は案件の遂行に関連する当社の賠償責任は、貴社に現実に生じた直接損害に限定され、当該損害の原因となった個別契約に基づき当社が貴社より受領した委託料を超えないものとし、いかなる場合にも貴社に生じた間接的、派生的及び特別損害並びに逸失利益については当社は責任を負わないものといたします。</a:t>
                      </a:r>
                    </a:p>
                  </a:txBody>
                  <a:tcPr marL="1296" marR="1296" marT="1296"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chemeClr val="bg1"/>
                    </a:solidFill>
                  </a:tcPr>
                </a:tc>
                <a:extLst>
                  <a:ext uri="{0D108BD9-81ED-4DB2-BD59-A6C34878D82A}">
                    <a16:rowId xmlns:a16="http://schemas.microsoft.com/office/drawing/2014/main" val="3658755515"/>
                  </a:ext>
                </a:extLst>
              </a:tr>
            </a:tbl>
          </a:graphicData>
        </a:graphic>
      </p:graphicFrame>
    </p:spTree>
    <p:extLst>
      <p:ext uri="{BB962C8B-B14F-4D97-AF65-F5344CB8AC3E}">
        <p14:creationId xmlns:p14="http://schemas.microsoft.com/office/powerpoint/2010/main" val="1649270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93F64-30C1-A9D6-2E86-4EB79B02AFDB}"/>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6BDB83E-3966-6EC8-4EDF-17FF0A337DF2}"/>
              </a:ext>
            </a:extLst>
          </p:cNvPr>
          <p:cNvSpPr>
            <a:spLocks noGrp="1"/>
          </p:cNvSpPr>
          <p:nvPr>
            <p:ph type="body" sz="quarter" idx="16"/>
          </p:nvPr>
        </p:nvSpPr>
        <p:spPr/>
        <p:txBody>
          <a:bodyPr/>
          <a:lstStyle/>
          <a:p>
            <a:r>
              <a:rPr kumimoji="1" lang="en-US" altLang="ja-JP" dirty="0">
                <a:latin typeface="Meiryo UI" panose="020B0604030504040204" pitchFamily="50" charset="-128"/>
                <a:ea typeface="Meiryo UI" panose="020B0604030504040204" pitchFamily="50" charset="-128"/>
              </a:rPr>
              <a:t>5. </a:t>
            </a:r>
            <a:r>
              <a:rPr kumimoji="1" lang="ja-JP" altLang="en-US" dirty="0">
                <a:latin typeface="Meiryo UI" panose="020B0604030504040204" pitchFamily="50" charset="-128"/>
                <a:ea typeface="Meiryo UI" panose="020B0604030504040204" pitchFamily="50" charset="-128"/>
              </a:rPr>
              <a:t>御見積</a:t>
            </a:r>
            <a:endParaRPr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  5.2. </a:t>
            </a:r>
            <a:r>
              <a:rPr kumimoji="1" lang="ja-JP" altLang="en-US" dirty="0">
                <a:latin typeface="Meiryo UI" panose="020B0604030504040204" pitchFamily="50" charset="-128"/>
                <a:ea typeface="Meiryo UI" panose="020B0604030504040204" pitchFamily="50" charset="-128"/>
              </a:rPr>
              <a:t>要員一覧</a:t>
            </a:r>
          </a:p>
        </p:txBody>
      </p:sp>
      <p:graphicFrame>
        <p:nvGraphicFramePr>
          <p:cNvPr id="3" name="表 2">
            <a:extLst>
              <a:ext uri="{FF2B5EF4-FFF2-40B4-BE49-F238E27FC236}">
                <a16:creationId xmlns:a16="http://schemas.microsoft.com/office/drawing/2014/main" id="{54207334-4A98-6CC8-66F9-3EB190997D0E}"/>
              </a:ext>
            </a:extLst>
          </p:cNvPr>
          <p:cNvGraphicFramePr>
            <a:graphicFrameLocks noGrp="1"/>
          </p:cNvGraphicFramePr>
          <p:nvPr>
            <p:extLst>
              <p:ext uri="{D42A27DB-BD31-4B8C-83A1-F6EECF244321}">
                <p14:modId xmlns:p14="http://schemas.microsoft.com/office/powerpoint/2010/main" val="1565023885"/>
              </p:ext>
            </p:extLst>
          </p:nvPr>
        </p:nvGraphicFramePr>
        <p:xfrm>
          <a:off x="591387" y="1539176"/>
          <a:ext cx="11200921" cy="3576320"/>
        </p:xfrm>
        <a:graphic>
          <a:graphicData uri="http://schemas.openxmlformats.org/drawingml/2006/table">
            <a:tbl>
              <a:tblPr firstRow="1" bandRow="1">
                <a:tableStyleId>{5C22544A-7EE6-4342-B048-85BDC9FD1C3A}</a:tableStyleId>
              </a:tblPr>
              <a:tblGrid>
                <a:gridCol w="307396">
                  <a:extLst>
                    <a:ext uri="{9D8B030D-6E8A-4147-A177-3AD203B41FA5}">
                      <a16:colId xmlns:a16="http://schemas.microsoft.com/office/drawing/2014/main" val="2818321726"/>
                    </a:ext>
                  </a:extLst>
                </a:gridCol>
                <a:gridCol w="1258358">
                  <a:extLst>
                    <a:ext uri="{9D8B030D-6E8A-4147-A177-3AD203B41FA5}">
                      <a16:colId xmlns:a16="http://schemas.microsoft.com/office/drawing/2014/main" val="1205357870"/>
                    </a:ext>
                  </a:extLst>
                </a:gridCol>
                <a:gridCol w="1368815">
                  <a:extLst>
                    <a:ext uri="{9D8B030D-6E8A-4147-A177-3AD203B41FA5}">
                      <a16:colId xmlns:a16="http://schemas.microsoft.com/office/drawing/2014/main" val="1685241657"/>
                    </a:ext>
                  </a:extLst>
                </a:gridCol>
                <a:gridCol w="4237818">
                  <a:extLst>
                    <a:ext uri="{9D8B030D-6E8A-4147-A177-3AD203B41FA5}">
                      <a16:colId xmlns:a16="http://schemas.microsoft.com/office/drawing/2014/main" val="490011311"/>
                    </a:ext>
                  </a:extLst>
                </a:gridCol>
                <a:gridCol w="1404159">
                  <a:extLst>
                    <a:ext uri="{9D8B030D-6E8A-4147-A177-3AD203B41FA5}">
                      <a16:colId xmlns:a16="http://schemas.microsoft.com/office/drawing/2014/main" val="2967369047"/>
                    </a:ext>
                  </a:extLst>
                </a:gridCol>
                <a:gridCol w="2624375">
                  <a:extLst>
                    <a:ext uri="{9D8B030D-6E8A-4147-A177-3AD203B41FA5}">
                      <a16:colId xmlns:a16="http://schemas.microsoft.com/office/drawing/2014/main" val="3305311112"/>
                    </a:ext>
                  </a:extLst>
                </a:gridCol>
              </a:tblGrid>
              <a:tr h="370840">
                <a:tc>
                  <a:txBody>
                    <a:bodyPr/>
                    <a:lstStyle/>
                    <a:p>
                      <a:r>
                        <a:rPr kumimoji="1" lang="en-US" altLang="ja-JP" sz="1400" dirty="0">
                          <a:solidFill>
                            <a:schemeClr val="bg1"/>
                          </a:solidFill>
                          <a:latin typeface="Meiryo UI" panose="020B0604030504040204" pitchFamily="50" charset="-128"/>
                          <a:ea typeface="Meiryo UI" panose="020B0604030504040204" pitchFamily="50" charset="-128"/>
                        </a:rPr>
                        <a:t>#</a:t>
                      </a:r>
                      <a:endParaRPr kumimoji="1" lang="ja-JP" altLang="en-US" sz="1400" dirty="0">
                        <a:solidFill>
                          <a:schemeClr val="bg1"/>
                        </a:solidFill>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3D86"/>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氏名</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3D86"/>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役割</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3D86"/>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活動内容</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3D86"/>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支援工数</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3D86"/>
                    </a:solidFill>
                  </a:tcPr>
                </a:tc>
                <a:tc>
                  <a:txBody>
                    <a:bodyPr/>
                    <a:lstStyle/>
                    <a:p>
                      <a:r>
                        <a:rPr kumimoji="1" lang="ja-JP" altLang="en-US" sz="1400" dirty="0">
                          <a:solidFill>
                            <a:schemeClr val="bg1"/>
                          </a:solidFill>
                          <a:latin typeface="Meiryo UI" panose="020B0604030504040204" pitchFamily="50" charset="-128"/>
                          <a:ea typeface="Meiryo UI" panose="020B0604030504040204" pitchFamily="50" charset="-128"/>
                        </a:rPr>
                        <a:t>金額</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003D86"/>
                    </a:solidFill>
                  </a:tcPr>
                </a:tc>
                <a:extLst>
                  <a:ext uri="{0D108BD9-81ED-4DB2-BD59-A6C34878D82A}">
                    <a16:rowId xmlns:a16="http://schemas.microsoft.com/office/drawing/2014/main" val="2474688946"/>
                  </a:ext>
                </a:extLst>
              </a:tr>
              <a:tr h="370840">
                <a:tc>
                  <a:txBody>
                    <a:bodyPr/>
                    <a:lstStyle/>
                    <a:p>
                      <a:r>
                        <a:rPr kumimoji="1" lang="en-US" altLang="ja-JP" sz="1400" dirty="0">
                          <a:latin typeface="Meiryo UI" panose="020B0604030504040204" pitchFamily="50" charset="-128"/>
                          <a:ea typeface="Meiryo UI" panose="020B0604030504040204" pitchFamily="50" charset="-128"/>
                        </a:rPr>
                        <a:t>1</a:t>
                      </a:r>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r>
                        <a:rPr kumimoji="1" lang="ja-JP" altLang="en-US" sz="1400" dirty="0">
                          <a:latin typeface="Meiryo UI" panose="020B0604030504040204" pitchFamily="50" charset="-128"/>
                          <a:ea typeface="Meiryo UI" panose="020B0604030504040204" pitchFamily="50" charset="-128"/>
                        </a:rPr>
                        <a:t>伊藤 栄昭</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PM</a:t>
                      </a:r>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各フェーズでの計画立案</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進捗管理　　　</a:t>
                      </a: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各種顧客との打合せ参加</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顧客との調整</a:t>
                      </a: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内部との調整</a:t>
                      </a:r>
                      <a:endParaRPr kumimoji="1" lang="en-US" altLang="ja-JP" sz="1400"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各種作成物の作成、レビュー、品質向上</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r"/>
                      <a:r>
                        <a:rPr kumimoji="1" lang="en-US" altLang="ja-JP" sz="1400" dirty="0">
                          <a:latin typeface="Meiryo UI" panose="020B0604030504040204" pitchFamily="50" charset="-128"/>
                          <a:ea typeface="Meiryo UI" panose="020B0604030504040204" pitchFamily="50" charset="-128"/>
                        </a:rPr>
                        <a:t>0.5</a:t>
                      </a:r>
                      <a:r>
                        <a:rPr kumimoji="1" lang="ja-JP" altLang="en-US" sz="1400" dirty="0">
                          <a:latin typeface="Meiryo UI" panose="020B0604030504040204" pitchFamily="50" charset="-128"/>
                          <a:ea typeface="Meiryo UI" panose="020B0604030504040204" pitchFamily="50" charset="-128"/>
                        </a:rPr>
                        <a:t>人月</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月</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社売</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仮</a:t>
                      </a:r>
                      <a:r>
                        <a:rPr kumimoji="1" lang="en-US" altLang="ja-JP" sz="1400" dirty="0">
                          <a:latin typeface="Meiryo UI" panose="020B0604030504040204" pitchFamily="50" charset="-128"/>
                          <a:ea typeface="Meiryo UI" panose="020B0604030504040204" pitchFamily="50" charset="-128"/>
                        </a:rPr>
                        <a:t>)]</a:t>
                      </a:r>
                    </a:p>
                    <a:p>
                      <a:r>
                        <a:rPr kumimoji="1" lang="en-US" altLang="ja-JP" sz="1400" dirty="0">
                          <a:latin typeface="Meiryo UI" panose="020B0604030504040204" pitchFamily="50" charset="-128"/>
                          <a:ea typeface="Meiryo UI" panose="020B0604030504040204" pitchFamily="50" charset="-128"/>
                        </a:rPr>
                        <a:t>2.8M*0.5=1.4M/</a:t>
                      </a:r>
                      <a:r>
                        <a:rPr kumimoji="1" lang="ja-JP" altLang="en-US" sz="1400" dirty="0">
                          <a:latin typeface="Meiryo UI" panose="020B0604030504040204" pitchFamily="50" charset="-128"/>
                          <a:ea typeface="Meiryo UI" panose="020B0604030504040204" pitchFamily="50" charset="-128"/>
                        </a:rPr>
                        <a:t>月</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4609591"/>
                  </a:ext>
                </a:extLst>
              </a:tr>
              <a:tr h="370840">
                <a:tc>
                  <a:txBody>
                    <a:bodyPr/>
                    <a:lstStyle/>
                    <a:p>
                      <a:r>
                        <a:rPr kumimoji="1" lang="en-US" altLang="ja-JP" sz="1400" dirty="0">
                          <a:latin typeface="Meiryo UI" panose="020B0604030504040204" pitchFamily="50" charset="-128"/>
                          <a:ea typeface="Meiryo UI" panose="020B0604030504040204" pitchFamily="50" charset="-128"/>
                        </a:rPr>
                        <a:t>2</a:t>
                      </a:r>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dirty="0">
                          <a:latin typeface="Meiryo UI" panose="020B0604030504040204" pitchFamily="50" charset="-128"/>
                          <a:ea typeface="Meiryo UI" panose="020B0604030504040204" pitchFamily="50" charset="-128"/>
                        </a:rPr>
                        <a:t>鈴木 晴勝</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400" dirty="0">
                          <a:latin typeface="Meiryo UI" panose="020B0604030504040204" pitchFamily="50" charset="-128"/>
                          <a:ea typeface="Meiryo UI" panose="020B0604030504040204" pitchFamily="50" charset="-128"/>
                        </a:rPr>
                        <a:t>Member</a:t>
                      </a:r>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課題解決案の策定</a:t>
                      </a: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各種顧客との打合せ参加</a:t>
                      </a:r>
                    </a:p>
                    <a:p>
                      <a:pPr marL="285750" indent="-285750">
                        <a:buFont typeface="Arial" panose="020B0604020202020204" pitchFamily="34" charset="0"/>
                        <a:buChar char="•"/>
                      </a:pPr>
                      <a:r>
                        <a:rPr kumimoji="1" lang="ja-JP" altLang="en-US" sz="1400" dirty="0">
                          <a:latin typeface="Meiryo UI" panose="020B0604030504040204" pitchFamily="50" charset="-128"/>
                          <a:ea typeface="Meiryo UI" panose="020B0604030504040204" pitchFamily="50" charset="-128"/>
                        </a:rPr>
                        <a:t>各種作成物の作成</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400" dirty="0">
                          <a:latin typeface="Meiryo UI" panose="020B0604030504040204" pitchFamily="50" charset="-128"/>
                          <a:ea typeface="Meiryo UI" panose="020B0604030504040204" pitchFamily="50" charset="-128"/>
                        </a:rPr>
                        <a:t>1.0</a:t>
                      </a:r>
                      <a:r>
                        <a:rPr kumimoji="1" lang="ja-JP" altLang="en-US" sz="1400" dirty="0">
                          <a:latin typeface="Meiryo UI" panose="020B0604030504040204" pitchFamily="50" charset="-128"/>
                          <a:ea typeface="Meiryo UI" panose="020B0604030504040204" pitchFamily="50" charset="-128"/>
                        </a:rPr>
                        <a:t>人月</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月</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社売</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仮</a:t>
                      </a:r>
                      <a:r>
                        <a:rPr kumimoji="1" lang="en-US" altLang="ja-JP" sz="1400" dirty="0">
                          <a:latin typeface="Meiryo UI" panose="020B0604030504040204" pitchFamily="50" charset="-128"/>
                          <a:ea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endParaRPr>
                    </a:p>
                    <a:p>
                      <a:r>
                        <a:rPr kumimoji="1" lang="en-US" altLang="ja-JP" sz="1400" dirty="0">
                          <a:latin typeface="Meiryo UI" panose="020B0604030504040204" pitchFamily="50" charset="-128"/>
                          <a:ea typeface="Meiryo UI" panose="020B0604030504040204" pitchFamily="50" charset="-128"/>
                        </a:rPr>
                        <a:t>1.8M*1.0=1.8M/</a:t>
                      </a:r>
                      <a:r>
                        <a:rPr kumimoji="1" lang="ja-JP" altLang="en-US" sz="1400" dirty="0">
                          <a:latin typeface="Meiryo UI" panose="020B0604030504040204" pitchFamily="50" charset="-128"/>
                          <a:ea typeface="Meiryo UI" panose="020B0604030504040204" pitchFamily="50" charset="-128"/>
                        </a:rPr>
                        <a:t>月</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0516719"/>
                  </a:ext>
                </a:extLst>
              </a:tr>
              <a:tr h="370840">
                <a:tc>
                  <a:txBody>
                    <a:bodyPr/>
                    <a:lstStyle/>
                    <a:p>
                      <a:endParaRPr kumimoji="1" lang="ja-JP" altLang="en-US" sz="140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140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ja-JP" altLang="en-US" sz="1400" dirty="0">
                          <a:latin typeface="Meiryo UI" panose="020B0604030504040204" pitchFamily="50" charset="-128"/>
                          <a:ea typeface="Meiryo UI" panose="020B0604030504040204" pitchFamily="50" charset="-128"/>
                        </a:rPr>
                        <a:t>小計</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400" dirty="0">
                          <a:latin typeface="Meiryo UI" panose="020B0604030504040204" pitchFamily="50" charset="-128"/>
                          <a:ea typeface="Meiryo UI" panose="020B0604030504040204" pitchFamily="50" charset="-128"/>
                        </a:rPr>
                        <a:t>1.5</a:t>
                      </a:r>
                      <a:r>
                        <a:rPr kumimoji="1" lang="ja-JP" altLang="en-US" sz="1400" dirty="0">
                          <a:latin typeface="Meiryo UI" panose="020B0604030504040204" pitchFamily="50" charset="-128"/>
                          <a:ea typeface="Meiryo UI" panose="020B0604030504040204" pitchFamily="50" charset="-128"/>
                        </a:rPr>
                        <a:t>人月</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月</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社売</a:t>
                      </a:r>
                      <a:r>
                        <a:rPr kumimoji="1" lang="en-US" altLang="ja-JP" sz="1400" dirty="0">
                          <a:latin typeface="Meiryo UI" panose="020B0604030504040204" pitchFamily="50" charset="-128"/>
                          <a:ea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rPr>
                        <a:t>仮</a:t>
                      </a:r>
                      <a:r>
                        <a:rPr kumimoji="1" lang="en-US" altLang="ja-JP" sz="1400" dirty="0">
                          <a:latin typeface="Meiryo UI" panose="020B0604030504040204" pitchFamily="50" charset="-128"/>
                          <a:ea typeface="Meiryo UI" panose="020B0604030504040204"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UI" panose="020B0604030504040204" pitchFamily="50" charset="-128"/>
                          <a:ea typeface="Meiryo UI" panose="020B0604030504040204" pitchFamily="50" charset="-128"/>
                        </a:rPr>
                        <a:t>3.2M/</a:t>
                      </a:r>
                      <a:r>
                        <a:rPr kumimoji="1" lang="ja-JP" altLang="en-US" sz="1400" dirty="0">
                          <a:latin typeface="Meiryo UI" panose="020B0604030504040204" pitchFamily="50" charset="-128"/>
                          <a:ea typeface="Meiryo UI" panose="020B0604030504040204" pitchFamily="50" charset="-128"/>
                        </a:rPr>
                        <a:t>月 </a:t>
                      </a:r>
                      <a:r>
                        <a:rPr kumimoji="1" lang="en-US" altLang="ja-JP" sz="1400" dirty="0">
                          <a:latin typeface="Meiryo UI" panose="020B0604030504040204" pitchFamily="50" charset="-128"/>
                          <a:ea typeface="Meiryo UI" panose="020B0604030504040204" pitchFamily="50" charset="-128"/>
                        </a:rPr>
                        <a:t>* 3.5</a:t>
                      </a:r>
                      <a:r>
                        <a:rPr kumimoji="1" lang="ja-JP" altLang="en-US" sz="1400" dirty="0">
                          <a:latin typeface="Meiryo UI" panose="020B0604030504040204" pitchFamily="50" charset="-128"/>
                          <a:ea typeface="Meiryo UI" panose="020B0604030504040204" pitchFamily="50" charset="-128"/>
                        </a:rPr>
                        <a:t>か月</a:t>
                      </a:r>
                      <a:br>
                        <a:rPr kumimoji="1" lang="en-US" altLang="ja-JP" sz="1400" dirty="0">
                          <a:latin typeface="Meiryo UI" panose="020B0604030504040204" pitchFamily="50" charset="-128"/>
                          <a:ea typeface="Meiryo UI" panose="020B0604030504040204" pitchFamily="50" charset="-128"/>
                        </a:rPr>
                      </a:br>
                      <a:r>
                        <a:rPr kumimoji="1" lang="en-US" altLang="ja-JP" sz="1400" dirty="0">
                          <a:latin typeface="Meiryo UI" panose="020B0604030504040204" pitchFamily="50" charset="-128"/>
                          <a:ea typeface="Meiryo UI" panose="020B0604030504040204" pitchFamily="50" charset="-128"/>
                        </a:rPr>
                        <a:t>=11.2M</a:t>
                      </a:r>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384508"/>
                  </a:ext>
                </a:extLst>
              </a:tr>
              <a:tr h="370840">
                <a:tc>
                  <a:txBody>
                    <a:bodyPr/>
                    <a:lstStyle/>
                    <a:p>
                      <a:endParaRPr kumimoji="1" lang="ja-JP" altLang="en-US" sz="140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endParaRPr kumimoji="1" lang="ja-JP" altLang="en-US" sz="140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endParaRPr kumimoji="1" lang="ja-JP" altLang="en-US" sz="1400" dirty="0">
                        <a:latin typeface="Meiryo UI" panose="020B0604030504040204" pitchFamily="50" charset="-128"/>
                        <a:ea typeface="Meiryo UI" panose="020B0604030504040204" pitchFamily="50" charset="-128"/>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43847526"/>
                  </a:ext>
                </a:extLst>
              </a:tr>
            </a:tbl>
          </a:graphicData>
        </a:graphic>
      </p:graphicFrame>
    </p:spTree>
    <p:extLst>
      <p:ext uri="{BB962C8B-B14F-4D97-AF65-F5344CB8AC3E}">
        <p14:creationId xmlns:p14="http://schemas.microsoft.com/office/powerpoint/2010/main" val="3409674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01D5F-20FE-6405-F60A-521706227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A9003A-DF4D-9D66-9F9A-4CD5D13C527C}"/>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Appendix</a:t>
            </a:r>
            <a:endParaRPr kumimoji="1" lang="ja-JP" altLang="en-US" dirty="0">
              <a:latin typeface="Meiryo UI" panose="020B0604030504040204" pitchFamily="50" charset="-128"/>
              <a:ea typeface="Meiryo UI" panose="020B0604030504040204" pitchFamily="50" charset="-128"/>
            </a:endParaRPr>
          </a:p>
        </p:txBody>
      </p:sp>
      <p:sp>
        <p:nvSpPr>
          <p:cNvPr id="4" name="テキスト プレースホルダー 3">
            <a:extLst>
              <a:ext uri="{FF2B5EF4-FFF2-40B4-BE49-F238E27FC236}">
                <a16:creationId xmlns:a16="http://schemas.microsoft.com/office/drawing/2014/main" id="{812F59DA-61A7-F870-74E4-1160141994E1}"/>
              </a:ext>
            </a:extLst>
          </p:cNvPr>
          <p:cNvSpPr>
            <a:spLocks noGrp="1"/>
          </p:cNvSpPr>
          <p:nvPr>
            <p:ph type="body" sz="quarter" idx="17"/>
          </p:nvPr>
        </p:nvSpPr>
        <p:spPr>
          <a:xfrm>
            <a:off x="1396791" y="1736725"/>
            <a:ext cx="7049785" cy="4476750"/>
          </a:xfrm>
        </p:spPr>
        <p:txBody>
          <a:bodyPr/>
          <a:lstStyle/>
          <a:p>
            <a:r>
              <a:rPr lang="ja-JP" altLang="en-US" sz="2000" b="1" dirty="0">
                <a:latin typeface="Meiryo UI" panose="020B0604030504040204" pitchFamily="50" charset="-128"/>
                <a:ea typeface="Meiryo UI" panose="020B0604030504040204" pitchFamily="50" charset="-128"/>
              </a:rPr>
              <a:t>・作成物サンプル：</a:t>
            </a:r>
            <a:r>
              <a:rPr lang="en-US" altLang="ja-JP" sz="2000" b="1" dirty="0">
                <a:latin typeface="Meiryo UI" panose="020B0604030504040204" pitchFamily="50" charset="-128"/>
                <a:ea typeface="Meiryo UI" panose="020B0604030504040204" pitchFamily="50" charset="-128"/>
              </a:rPr>
              <a:t>UX/UI</a:t>
            </a:r>
            <a:r>
              <a:rPr lang="ja-JP" altLang="en-US" sz="2000" b="1" dirty="0">
                <a:latin typeface="Meiryo UI" panose="020B0604030504040204" pitchFamily="50" charset="-128"/>
                <a:ea typeface="Meiryo UI" panose="020B0604030504040204" pitchFamily="50" charset="-128"/>
              </a:rPr>
              <a:t>設計案</a:t>
            </a:r>
            <a:endParaRPr lang="en-US" altLang="ja-JP" sz="2000" b="1" dirty="0">
              <a:latin typeface="Meiryo UI" panose="020B0604030504040204" pitchFamily="50" charset="-128"/>
              <a:ea typeface="Meiryo UI" panose="020B0604030504040204" pitchFamily="50" charset="-128"/>
            </a:endParaRPr>
          </a:p>
          <a:p>
            <a:r>
              <a:rPr lang="ja-JP" altLang="en-US" sz="2000" b="1" dirty="0">
                <a:latin typeface="Meiryo UI" panose="020B0604030504040204" pitchFamily="50" charset="-128"/>
                <a:ea typeface="Meiryo UI" panose="020B0604030504040204" pitchFamily="50" charset="-128"/>
              </a:rPr>
              <a:t>・作成物サンプル：現状業務フロー図</a:t>
            </a:r>
            <a:endParaRPr lang="en-US" altLang="ja-JP" sz="2000" b="1" dirty="0">
              <a:latin typeface="Meiryo UI" panose="020B0604030504040204" pitchFamily="50" charset="-128"/>
              <a:ea typeface="Meiryo UI" panose="020B0604030504040204" pitchFamily="50" charset="-128"/>
            </a:endParaRPr>
          </a:p>
          <a:p>
            <a:r>
              <a:rPr lang="ja-JP" altLang="en-US" sz="2000" b="1" dirty="0">
                <a:latin typeface="Meiryo UI" panose="020B0604030504040204" pitchFamily="50" charset="-128"/>
                <a:ea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rPr>
              <a:t>vista</a:t>
            </a:r>
            <a:r>
              <a:rPr lang="ja-JP" altLang="en-US" sz="2000" b="1" dirty="0">
                <a:latin typeface="Meiryo UI" panose="020B0604030504040204" pitchFamily="50" charset="-128"/>
                <a:ea typeface="Meiryo UI" panose="020B0604030504040204" pitchFamily="50" charset="-128"/>
              </a:rPr>
              <a:t>（</a:t>
            </a:r>
            <a:r>
              <a:rPr lang="en-US" altLang="ja-JP" sz="2000" b="1" dirty="0">
                <a:latin typeface="Meiryo UI" panose="020B0604030504040204" pitchFamily="50" charset="-128"/>
                <a:ea typeface="Meiryo UI" panose="020B0604030504040204" pitchFamily="50" charset="-128"/>
              </a:rPr>
              <a:t> Databricks</a:t>
            </a:r>
            <a:r>
              <a:rPr lang="ja-JP" altLang="en-US" sz="2000" b="1" dirty="0">
                <a:latin typeface="Meiryo UI" panose="020B0604030504040204" pitchFamily="50" charset="-128"/>
                <a:ea typeface="Meiryo UI" panose="020B0604030504040204" pitchFamily="50" charset="-128"/>
              </a:rPr>
              <a:t>）とは</a:t>
            </a:r>
            <a:endParaRPr kumimoji="1" lang="en-US" altLang="ja-JP" sz="2000" b="1" dirty="0">
              <a:latin typeface="Meiryo UI" panose="020B0604030504040204" pitchFamily="50" charset="-128"/>
              <a:ea typeface="Meiryo UI" panose="020B0604030504040204" pitchFamily="50" charset="-128"/>
            </a:endParaRPr>
          </a:p>
          <a:p>
            <a:r>
              <a:rPr kumimoji="1" lang="ja-JP" altLang="en-US" sz="2000" b="1" dirty="0">
                <a:latin typeface="Meiryo UI" panose="020B0604030504040204" pitchFamily="50" charset="-128"/>
                <a:ea typeface="Meiryo UI" panose="020B0604030504040204" pitchFamily="50" charset="-128"/>
              </a:rPr>
              <a:t>・事例</a:t>
            </a:r>
            <a:r>
              <a:rPr kumimoji="1" lang="en-US" altLang="ja-JP" sz="2000" b="1"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a:t>
            </a:r>
            <a:r>
              <a:rPr kumimoji="1" lang="en-US" altLang="ja-JP" sz="2000" b="1" dirty="0">
                <a:latin typeface="Meiryo UI" panose="020B0604030504040204" pitchFamily="50" charset="-128"/>
                <a:ea typeface="Meiryo UI" panose="020B0604030504040204" pitchFamily="50" charset="-128"/>
              </a:rPr>
              <a:t>Databricks</a:t>
            </a:r>
            <a:r>
              <a:rPr kumimoji="1" lang="ja-JP" altLang="en-US" sz="2000" b="1" dirty="0">
                <a:latin typeface="Meiryo UI" panose="020B0604030504040204" pitchFamily="50" charset="-128"/>
                <a:ea typeface="Meiryo UI" panose="020B0604030504040204" pitchFamily="50" charset="-128"/>
              </a:rPr>
              <a:t>」を活用してデータの分析基盤を構築</a:t>
            </a:r>
          </a:p>
        </p:txBody>
      </p:sp>
    </p:spTree>
    <p:extLst>
      <p:ext uri="{BB962C8B-B14F-4D97-AF65-F5344CB8AC3E}">
        <p14:creationId xmlns:p14="http://schemas.microsoft.com/office/powerpoint/2010/main" val="1830527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FB56059-9951-FF5B-0EE7-DED059942252}"/>
              </a:ext>
            </a:extLst>
          </p:cNvPr>
          <p:cNvSpPr>
            <a:spLocks noGrp="1"/>
          </p:cNvSpPr>
          <p:nvPr>
            <p:ph type="body" sz="quarter" idx="18"/>
          </p:nvPr>
        </p:nvSpPr>
        <p:spPr>
          <a:xfrm>
            <a:off x="814919" y="1268414"/>
            <a:ext cx="4629918" cy="4944102"/>
          </a:xfrm>
        </p:spPr>
        <p:txBody>
          <a:bodyPr/>
          <a:lstStyle/>
          <a:p>
            <a:pPr marL="0" indent="0">
              <a:buNone/>
            </a:pPr>
            <a:r>
              <a:rPr lang="en-US" altLang="ja-JP" sz="2000" b="1" dirty="0">
                <a:latin typeface="Meiryo UI" panose="020B0604030504040204" pitchFamily="50" charset="-128"/>
                <a:ea typeface="Meiryo UI" panose="020B0604030504040204" pitchFamily="50" charset="-128"/>
              </a:rPr>
              <a:t>Databricks</a:t>
            </a:r>
            <a:r>
              <a:rPr lang="ja-JP" altLang="en-US" sz="2000" b="1" dirty="0">
                <a:latin typeface="Meiryo UI" panose="020B0604030504040204" pitchFamily="50" charset="-128"/>
                <a:ea typeface="Meiryo UI" panose="020B0604030504040204" pitchFamily="50" charset="-128"/>
              </a:rPr>
              <a:t>は、</a:t>
            </a:r>
            <a:r>
              <a:rPr lang="ja-JP" altLang="en-US" sz="2000" dirty="0">
                <a:latin typeface="Meiryo UI" panose="020B0604030504040204" pitchFamily="50" charset="-128"/>
                <a:ea typeface="Meiryo UI" panose="020B0604030504040204" pitchFamily="50" charset="-128"/>
              </a:rPr>
              <a:t>データの収集</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蓄積から、分析</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機械学習モデル開発並びに運用を一気通貫</a:t>
            </a:r>
            <a:r>
              <a:rPr lang="en-US" altLang="ja-JP" sz="2000" dirty="0">
                <a:latin typeface="Meiryo UI" panose="020B0604030504040204" pitchFamily="50" charset="-128"/>
                <a:ea typeface="Meiryo UI" panose="020B0604030504040204" pitchFamily="50" charset="-128"/>
              </a:rPr>
              <a:t>/</a:t>
            </a:r>
            <a:r>
              <a:rPr lang="ja-JP" altLang="en-US" sz="2000" dirty="0">
                <a:latin typeface="Meiryo UI" panose="020B0604030504040204" pitchFamily="50" charset="-128"/>
                <a:ea typeface="Meiryo UI" panose="020B0604030504040204" pitchFamily="50" charset="-128"/>
              </a:rPr>
              <a:t>効率的かつ安価に行うことができる統合プラットフォーム。</a:t>
            </a:r>
            <a:endParaRPr lang="en-US" altLang="ja-JP" sz="2000" dirty="0">
              <a:latin typeface="Meiryo UI" panose="020B0604030504040204" pitchFamily="50" charset="-128"/>
              <a:ea typeface="Meiryo UI" panose="020B0604030504040204" pitchFamily="50" charset="-128"/>
            </a:endParaRPr>
          </a:p>
          <a:p>
            <a:pPr marL="0" indent="0">
              <a:buNone/>
            </a:pPr>
            <a:endParaRPr lang="en-US" altLang="ja-JP" sz="100" dirty="0">
              <a:latin typeface="Meiryo UI" panose="020B0604030504040204" pitchFamily="50" charset="-128"/>
              <a:ea typeface="Meiryo UI" panose="020B0604030504040204" pitchFamily="50" charset="-128"/>
            </a:endParaRPr>
          </a:p>
          <a:p>
            <a:pPr marL="0" indent="0">
              <a:buNone/>
            </a:pPr>
            <a:r>
              <a:rPr lang="en-US" altLang="ja-JP" sz="2000" dirty="0">
                <a:latin typeface="Meiryo UI" panose="020B0604030504040204" pitchFamily="50" charset="-128"/>
                <a:ea typeface="Meiryo UI" panose="020B0604030504040204" pitchFamily="50" charset="-128"/>
              </a:rPr>
              <a:t>TMC</a:t>
            </a:r>
            <a:r>
              <a:rPr lang="ja-JP" altLang="en-US" sz="2000" dirty="0">
                <a:latin typeface="Meiryo UI" panose="020B0604030504040204" pitchFamily="50" charset="-128"/>
                <a:ea typeface="Meiryo UI" panose="020B0604030504040204" pitchFamily="50" charset="-128"/>
              </a:rPr>
              <a:t>様内では、</a:t>
            </a:r>
            <a:r>
              <a:rPr lang="en-US" altLang="ja-JP" sz="2000" dirty="0">
                <a:latin typeface="Meiryo UI" panose="020B0604030504040204" pitchFamily="50" charset="-128"/>
                <a:ea typeface="Meiryo UI" panose="020B0604030504040204" pitchFamily="50" charset="-128"/>
              </a:rPr>
              <a:t>FY26</a:t>
            </a:r>
            <a:r>
              <a:rPr lang="ja-JP" altLang="en-US" sz="2000" dirty="0">
                <a:latin typeface="Meiryo UI" panose="020B0604030504040204" pitchFamily="50" charset="-128"/>
                <a:ea typeface="Meiryo UI" panose="020B0604030504040204" pitchFamily="50" charset="-128"/>
              </a:rPr>
              <a:t>以降の「データドリブン経営」に進むために、社内のデータ一元管理環境の構築を開始しており、</a:t>
            </a:r>
            <a:r>
              <a:rPr lang="en-US" altLang="ja-JP" sz="2000" dirty="0">
                <a:latin typeface="Meiryo UI" panose="020B0604030504040204" pitchFamily="50" charset="-128"/>
                <a:ea typeface="Meiryo UI" panose="020B0604030504040204" pitchFamily="50" charset="-128"/>
              </a:rPr>
              <a:t>FY25</a:t>
            </a:r>
            <a:r>
              <a:rPr lang="ja-JP" altLang="en-US" sz="2000" dirty="0">
                <a:latin typeface="Meiryo UI" panose="020B0604030504040204" pitchFamily="50" charset="-128"/>
                <a:ea typeface="Meiryo UI" panose="020B0604030504040204" pitchFamily="50" charset="-128"/>
              </a:rPr>
              <a:t>に構築する「会社全体のデータを見渡せる場所」を</a:t>
            </a:r>
            <a:r>
              <a:rPr lang="en-US" altLang="ja-JP" sz="2000" b="1" u="sng" dirty="0">
                <a:latin typeface="Meiryo UI" panose="020B0604030504040204" pitchFamily="50" charset="-128"/>
                <a:ea typeface="Meiryo UI" panose="020B0604030504040204" pitchFamily="50" charset="-128"/>
              </a:rPr>
              <a:t>vista</a:t>
            </a:r>
            <a:r>
              <a:rPr lang="ja-JP" altLang="en-US" sz="2000" dirty="0">
                <a:latin typeface="Meiryo UI" panose="020B0604030504040204" pitchFamily="50" charset="-128"/>
                <a:ea typeface="Meiryo UI" panose="020B0604030504040204" pitchFamily="50" charset="-128"/>
              </a:rPr>
              <a:t>と命名し、現在</a:t>
            </a:r>
            <a:r>
              <a:rPr lang="en-US" altLang="ja-JP" sz="2000" dirty="0">
                <a:latin typeface="Meiryo UI" panose="020B0604030504040204" pitchFamily="50" charset="-128"/>
                <a:ea typeface="Meiryo UI" panose="020B0604030504040204" pitchFamily="50" charset="-128"/>
              </a:rPr>
              <a:t>CTC</a:t>
            </a:r>
            <a:r>
              <a:rPr lang="ja-JP" altLang="en-US" sz="2000" dirty="0">
                <a:latin typeface="Meiryo UI" panose="020B0604030504040204" pitchFamily="50" charset="-128"/>
                <a:ea typeface="Meiryo UI" panose="020B0604030504040204" pitchFamily="50" charset="-128"/>
              </a:rPr>
              <a:t>にてシステム構築中。</a:t>
            </a:r>
            <a:endParaRPr lang="en-US" altLang="ja-JP" sz="900" dirty="0">
              <a:latin typeface="Meiryo UI" panose="020B0604030504040204" pitchFamily="50" charset="-128"/>
              <a:ea typeface="Meiryo UI" panose="020B0604030504040204" pitchFamily="50" charset="-128"/>
            </a:endParaRPr>
          </a:p>
          <a:p>
            <a:pPr marL="0" indent="0">
              <a:buNone/>
            </a:pPr>
            <a:br>
              <a:rPr lang="en-US" altLang="ja-JP" sz="900" dirty="0">
                <a:latin typeface="Meiryo UI" panose="020B0604030504040204" pitchFamily="50" charset="-128"/>
                <a:ea typeface="Meiryo UI" panose="020B0604030504040204" pitchFamily="50" charset="-128"/>
              </a:rPr>
            </a:br>
            <a:r>
              <a:rPr lang="ja-JP" altLang="en-US" sz="2000" dirty="0">
                <a:latin typeface="Meiryo UI" panose="020B0604030504040204" pitchFamily="50" charset="-128"/>
                <a:ea typeface="Meiryo UI" panose="020B0604030504040204" pitchFamily="50" charset="-128"/>
              </a:rPr>
              <a:t>主な目的は</a:t>
            </a:r>
            <a:endParaRPr lang="en-US" altLang="ja-JP" sz="2000" dirty="0">
              <a:latin typeface="Meiryo UI" panose="020B0604030504040204" pitchFamily="50" charset="-128"/>
              <a:ea typeface="Meiryo UI" panose="020B0604030504040204" pitchFamily="50" charset="-128"/>
            </a:endParaRPr>
          </a:p>
          <a:p>
            <a:r>
              <a:rPr lang="ja-JP" altLang="en-US" sz="1800" dirty="0">
                <a:latin typeface="Meiryo UI" panose="020B0604030504040204" pitchFamily="50" charset="-128"/>
                <a:ea typeface="Meiryo UI" panose="020B0604030504040204" pitchFamily="50" charset="-128"/>
              </a:rPr>
              <a:t>企業内のデータを一元管理し、全体像を把握できる環境を提供する。</a:t>
            </a:r>
            <a:endParaRPr lang="en-US" altLang="ja-JP" sz="1800" dirty="0">
              <a:latin typeface="Meiryo UI" panose="020B0604030504040204" pitchFamily="50" charset="-128"/>
              <a:ea typeface="Meiryo UI" panose="020B0604030504040204" pitchFamily="50" charset="-128"/>
            </a:endParaRPr>
          </a:p>
          <a:p>
            <a:r>
              <a:rPr lang="ja-JP" altLang="en-US" sz="1800" dirty="0">
                <a:latin typeface="Meiryo UI" panose="020B0604030504040204" pitchFamily="50" charset="-128"/>
                <a:ea typeface="Meiryo UI" panose="020B0604030504040204" pitchFamily="50" charset="-128"/>
              </a:rPr>
              <a:t>効率的にデータを処理・分析し、アプリケーションを開発できる環境を整備する。</a:t>
            </a:r>
            <a:endParaRPr lang="en-US" altLang="ja-JP" sz="1800" dirty="0">
              <a:latin typeface="Meiryo UI" panose="020B0604030504040204" pitchFamily="50" charset="-128"/>
              <a:ea typeface="Meiryo UI" panose="020B0604030504040204" pitchFamily="50" charset="-128"/>
            </a:endParaRPr>
          </a:p>
          <a:p>
            <a:r>
              <a:rPr lang="ja-JP" altLang="en-US" sz="1800" dirty="0">
                <a:latin typeface="Meiryo UI" panose="020B0604030504040204" pitchFamily="50" charset="-128"/>
                <a:ea typeface="Meiryo UI" panose="020B0604030504040204" pitchFamily="50" charset="-128"/>
              </a:rPr>
              <a:t>データガバナンスとセキュリティを強化し、データの安全性を確保する。</a:t>
            </a:r>
          </a:p>
          <a:p>
            <a:pPr marL="0" indent="0">
              <a:buNone/>
            </a:pPr>
            <a:endParaRPr lang="en-US" altLang="ja-JP" sz="2000" dirty="0">
              <a:latin typeface="Meiryo UI" panose="020B0604030504040204" pitchFamily="50" charset="-128"/>
              <a:ea typeface="Meiryo UI" panose="020B0604030504040204" pitchFamily="50" charset="-128"/>
            </a:endParaRPr>
          </a:p>
          <a:p>
            <a:pPr marL="0" indent="0">
              <a:buNone/>
            </a:pPr>
            <a:endParaRPr lang="en-US" altLang="ja-JP" sz="2000" dirty="0">
              <a:latin typeface="Meiryo UI" panose="020B0604030504040204" pitchFamily="50" charset="-128"/>
              <a:ea typeface="Meiryo UI" panose="020B0604030504040204" pitchFamily="50" charset="-128"/>
            </a:endParaRPr>
          </a:p>
          <a:p>
            <a:pPr marL="0" indent="0">
              <a:buNone/>
            </a:pPr>
            <a:endParaRPr lang="en-US" altLang="ja-JP" sz="2000" dirty="0">
              <a:latin typeface="Meiryo UI" panose="020B0604030504040204" pitchFamily="50" charset="-128"/>
              <a:ea typeface="Meiryo UI" panose="020B0604030504040204" pitchFamily="50" charset="-128"/>
            </a:endParaRPr>
          </a:p>
          <a:p>
            <a:pPr marL="0" indent="0">
              <a:buNone/>
            </a:pPr>
            <a:endParaRPr lang="en-US" altLang="ja-JP" sz="2000" dirty="0">
              <a:latin typeface="Meiryo UI" panose="020B0604030504040204" pitchFamily="50" charset="-128"/>
              <a:ea typeface="Meiryo UI" panose="020B0604030504040204" pitchFamily="50" charset="-128"/>
            </a:endParaRPr>
          </a:p>
          <a:p>
            <a:pPr marL="0" indent="0">
              <a:buNone/>
            </a:pPr>
            <a:endParaRPr lang="ja-JP" altLang="en-US" sz="2000" dirty="0">
              <a:latin typeface="Meiryo UI" panose="020B0604030504040204" pitchFamily="50" charset="-128"/>
              <a:ea typeface="Meiryo UI" panose="020B0604030504040204" pitchFamily="50" charset="-128"/>
            </a:endParaRPr>
          </a:p>
        </p:txBody>
      </p:sp>
      <p:sp>
        <p:nvSpPr>
          <p:cNvPr id="4" name="タイトル 3">
            <a:extLst>
              <a:ext uri="{FF2B5EF4-FFF2-40B4-BE49-F238E27FC236}">
                <a16:creationId xmlns:a16="http://schemas.microsoft.com/office/drawing/2014/main" id="{0B21D334-A2C6-51C1-A37D-9C88B40CF31E}"/>
              </a:ext>
            </a:extLst>
          </p:cNvPr>
          <p:cNvSpPr>
            <a:spLocks noGrp="1"/>
          </p:cNvSpPr>
          <p:nvPr>
            <p:ph type="title"/>
          </p:nvPr>
        </p:nvSpPr>
        <p:spPr>
          <a:xfrm>
            <a:off x="390525" y="347572"/>
            <a:ext cx="8954113" cy="432000"/>
          </a:xfrm>
        </p:spPr>
        <p:txBody>
          <a:bodyPr/>
          <a:lstStyle/>
          <a:p>
            <a:r>
              <a:rPr lang="ja-JP" altLang="en-US" dirty="0">
                <a:latin typeface="Meiryo UI" panose="020B0604030504040204" pitchFamily="50" charset="-128"/>
                <a:ea typeface="Meiryo UI" panose="020B0604030504040204" pitchFamily="50" charset="-128"/>
              </a:rPr>
              <a:t>参考：</a:t>
            </a:r>
            <a:r>
              <a:rPr lang="en-US" altLang="ja-JP" dirty="0">
                <a:latin typeface="Meiryo UI" panose="020B0604030504040204" pitchFamily="50" charset="-128"/>
                <a:ea typeface="Meiryo UI" panose="020B0604030504040204" pitchFamily="50" charset="-128"/>
              </a:rPr>
              <a:t>vista</a:t>
            </a: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 Databricks</a:t>
            </a:r>
            <a:r>
              <a:rPr lang="ja-JP" altLang="en-US" dirty="0">
                <a:latin typeface="Meiryo UI" panose="020B0604030504040204" pitchFamily="50" charset="-128"/>
                <a:ea typeface="Meiryo UI" panose="020B0604030504040204" pitchFamily="50" charset="-128"/>
              </a:rPr>
              <a:t>）とは</a:t>
            </a:r>
          </a:p>
        </p:txBody>
      </p:sp>
      <p:grpSp>
        <p:nvGrpSpPr>
          <p:cNvPr id="7" name="グループ化 6">
            <a:extLst>
              <a:ext uri="{FF2B5EF4-FFF2-40B4-BE49-F238E27FC236}">
                <a16:creationId xmlns:a16="http://schemas.microsoft.com/office/drawing/2014/main" id="{EDB334C2-FDCB-5E61-D96F-95EC50C81904}"/>
              </a:ext>
            </a:extLst>
          </p:cNvPr>
          <p:cNvGrpSpPr/>
          <p:nvPr/>
        </p:nvGrpSpPr>
        <p:grpSpPr>
          <a:xfrm>
            <a:off x="5455316" y="1245512"/>
            <a:ext cx="5662464" cy="4858017"/>
            <a:chOff x="604084" y="1365088"/>
            <a:chExt cx="6261232" cy="5134666"/>
          </a:xfrm>
        </p:grpSpPr>
        <p:sp>
          <p:nvSpPr>
            <p:cNvPr id="8" name="Google Shape;101;p23">
              <a:extLst>
                <a:ext uri="{FF2B5EF4-FFF2-40B4-BE49-F238E27FC236}">
                  <a16:creationId xmlns:a16="http://schemas.microsoft.com/office/drawing/2014/main" id="{1B42F6BE-AB6A-63C4-4B11-E4599E25D040}"/>
                </a:ext>
              </a:extLst>
            </p:cNvPr>
            <p:cNvSpPr/>
            <p:nvPr/>
          </p:nvSpPr>
          <p:spPr>
            <a:xfrm>
              <a:off x="4211999" y="2532755"/>
              <a:ext cx="1158300" cy="3307800"/>
            </a:xfrm>
            <a:prstGeom prst="roundRect">
              <a:avLst>
                <a:gd name="adj" fmla="val 16667"/>
              </a:avLst>
            </a:prstGeom>
            <a:noFill/>
            <a:ln>
              <a:solidFill>
                <a:srgbClr val="FF0000"/>
              </a:solidFill>
            </a:ln>
          </p:spPr>
          <p:txBody>
            <a:bodyPr spcFirstLastPara="1" wrap="square" lIns="91425" tIns="91425" rIns="91425" bIns="91425" anchor="t" anchorCtr="0">
              <a:noAutofit/>
            </a:bodyPr>
            <a:lstStyle/>
            <a:p>
              <a:pPr algn="ctr">
                <a:buClr>
                  <a:srgbClr val="000000"/>
                </a:buClr>
                <a:buFont typeface="Arial"/>
                <a:buNone/>
              </a:pPr>
              <a:r>
                <a:rPr kumimoji="0" lang="en" sz="1050" kern="0" dirty="0">
                  <a:latin typeface="Meiryo UI" panose="020B0604030504040204" pitchFamily="50" charset="-128"/>
                  <a:ea typeface="Meiryo UI" panose="020B0604030504040204" pitchFamily="50" charset="-128"/>
                  <a:cs typeface="Calibri"/>
                  <a:sym typeface="Calibri"/>
                </a:rPr>
                <a:t>vista</a:t>
              </a:r>
              <a:endParaRPr kumimoji="0" sz="105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1050" kern="0" dirty="0">
                  <a:latin typeface="Meiryo UI" panose="020B0604030504040204" pitchFamily="50" charset="-128"/>
                  <a:ea typeface="Meiryo UI" panose="020B0604030504040204" pitchFamily="50" charset="-128"/>
                  <a:cs typeface="Calibri"/>
                  <a:sym typeface="Calibri"/>
                </a:rPr>
                <a:t>data atelier</a:t>
              </a:r>
              <a:endParaRPr kumimoji="0" sz="1050" kern="0" dirty="0">
                <a:latin typeface="Meiryo UI" panose="020B0604030504040204" pitchFamily="50" charset="-128"/>
                <a:ea typeface="Meiryo UI" panose="020B0604030504040204" pitchFamily="50" charset="-128"/>
                <a:cs typeface="Calibri"/>
                <a:sym typeface="Calibri"/>
              </a:endParaRPr>
            </a:p>
          </p:txBody>
        </p:sp>
        <p:sp>
          <p:nvSpPr>
            <p:cNvPr id="9" name="Google Shape;102;p23">
              <a:extLst>
                <a:ext uri="{FF2B5EF4-FFF2-40B4-BE49-F238E27FC236}">
                  <a16:creationId xmlns:a16="http://schemas.microsoft.com/office/drawing/2014/main" id="{78774E49-04DF-BA92-564E-5A9D9871EFD9}"/>
                </a:ext>
              </a:extLst>
            </p:cNvPr>
            <p:cNvSpPr/>
            <p:nvPr/>
          </p:nvSpPr>
          <p:spPr>
            <a:xfrm>
              <a:off x="4313700" y="4671080"/>
              <a:ext cx="954900" cy="1128600"/>
            </a:xfrm>
            <a:prstGeom prst="roundRect">
              <a:avLst>
                <a:gd name="adj" fmla="val 16667"/>
              </a:avLst>
            </a:prstGeom>
            <a:noFill/>
            <a:ln>
              <a:solidFill>
                <a:srgbClr val="FF0000"/>
              </a:solidFill>
            </a:ln>
          </p:spPr>
          <p:txBody>
            <a:bodyPr spcFirstLastPara="1" wrap="square" lIns="91425" tIns="91425" rIns="91425" bIns="91425" anchor="t" anchorCtr="0">
              <a:noAutofit/>
            </a:bodyPr>
            <a:lstStyle/>
            <a:p>
              <a:pPr>
                <a:buClr>
                  <a:srgbClr val="000000"/>
                </a:buClr>
                <a:buFont typeface="Arial"/>
                <a:buNone/>
              </a:pPr>
              <a:endParaRPr kumimoji="0" sz="1400" kern="0">
                <a:latin typeface="Meiryo UI" panose="020B0604030504040204" pitchFamily="50" charset="-128"/>
                <a:ea typeface="Meiryo UI" panose="020B0604030504040204" pitchFamily="50" charset="-128"/>
                <a:cs typeface="Calibri"/>
                <a:sym typeface="Calibri"/>
              </a:endParaRPr>
            </a:p>
          </p:txBody>
        </p:sp>
        <p:sp>
          <p:nvSpPr>
            <p:cNvPr id="10" name="Google Shape;103;p23">
              <a:extLst>
                <a:ext uri="{FF2B5EF4-FFF2-40B4-BE49-F238E27FC236}">
                  <a16:creationId xmlns:a16="http://schemas.microsoft.com/office/drawing/2014/main" id="{F77613DC-D8CA-14A5-0EA1-1374BC2AF936}"/>
                </a:ext>
              </a:extLst>
            </p:cNvPr>
            <p:cNvSpPr/>
            <p:nvPr/>
          </p:nvSpPr>
          <p:spPr>
            <a:xfrm>
              <a:off x="4313699" y="3232679"/>
              <a:ext cx="954900" cy="1058625"/>
            </a:xfrm>
            <a:prstGeom prst="roundRect">
              <a:avLst>
                <a:gd name="adj" fmla="val 16667"/>
              </a:avLst>
            </a:prstGeom>
            <a:noFill/>
            <a:ln>
              <a:solidFill>
                <a:srgbClr val="FF0000"/>
              </a:solidFill>
            </a:ln>
          </p:spPr>
          <p:txBody>
            <a:bodyPr spcFirstLastPara="1" wrap="square" lIns="91425" tIns="91425" rIns="91425" bIns="91425" anchor="t" anchorCtr="0">
              <a:noAutofit/>
            </a:bodyPr>
            <a:lstStyle/>
            <a:p>
              <a:pPr>
                <a:buClr>
                  <a:srgbClr val="000000"/>
                </a:buClr>
                <a:buFont typeface="Arial"/>
                <a:buNone/>
              </a:pPr>
              <a:endParaRPr kumimoji="0" sz="1400" kern="0">
                <a:latin typeface="Meiryo UI" panose="020B0604030504040204" pitchFamily="50" charset="-128"/>
                <a:ea typeface="Meiryo UI" panose="020B0604030504040204" pitchFamily="50" charset="-128"/>
                <a:cs typeface="Calibri"/>
                <a:sym typeface="Calibri"/>
              </a:endParaRPr>
            </a:p>
          </p:txBody>
        </p:sp>
        <p:sp>
          <p:nvSpPr>
            <p:cNvPr id="11" name="Google Shape;105;p23">
              <a:extLst>
                <a:ext uri="{FF2B5EF4-FFF2-40B4-BE49-F238E27FC236}">
                  <a16:creationId xmlns:a16="http://schemas.microsoft.com/office/drawing/2014/main" id="{89240A6E-F6F8-0EDC-1D38-FFBC12FF983F}"/>
                </a:ext>
              </a:extLst>
            </p:cNvPr>
            <p:cNvSpPr/>
            <p:nvPr/>
          </p:nvSpPr>
          <p:spPr>
            <a:xfrm>
              <a:off x="1666449" y="2532755"/>
              <a:ext cx="1072500" cy="1097100"/>
            </a:xfrm>
            <a:prstGeom prst="roundRect">
              <a:avLst>
                <a:gd name="adj" fmla="val 16667"/>
              </a:avLst>
            </a:prstGeom>
            <a:noFill/>
            <a:ln>
              <a:solidFill>
                <a:srgbClr val="FF0000"/>
              </a:solidFill>
            </a:ln>
          </p:spPr>
          <p:txBody>
            <a:bodyPr spcFirstLastPara="1" wrap="square" lIns="91425" tIns="91425" rIns="91425" bIns="91425" anchor="t" anchorCtr="0">
              <a:noAutofit/>
            </a:bodyPr>
            <a:lstStyle/>
            <a:p>
              <a:pPr algn="ctr">
                <a:buClr>
                  <a:srgbClr val="000000"/>
                </a:buClr>
                <a:buFont typeface="Arial"/>
                <a:buNone/>
              </a:pPr>
              <a:r>
                <a:rPr kumimoji="0" lang="en" sz="1050" kern="0" dirty="0">
                  <a:latin typeface="Meiryo UI" panose="020B0604030504040204" pitchFamily="50" charset="-128"/>
                  <a:ea typeface="Meiryo UI" panose="020B0604030504040204" pitchFamily="50" charset="-128"/>
                  <a:cs typeface="Calibri"/>
                  <a:sym typeface="Calibri"/>
                </a:rPr>
                <a:t>data mesh</a:t>
              </a:r>
              <a:endParaRPr kumimoji="0" sz="1050" kern="0" dirty="0">
                <a:latin typeface="Meiryo UI" panose="020B0604030504040204" pitchFamily="50" charset="-128"/>
                <a:ea typeface="Meiryo UI" panose="020B0604030504040204" pitchFamily="50" charset="-128"/>
                <a:cs typeface="Calibri"/>
                <a:sym typeface="Calibri"/>
              </a:endParaRPr>
            </a:p>
          </p:txBody>
        </p:sp>
        <p:sp>
          <p:nvSpPr>
            <p:cNvPr id="12" name="Google Shape;106;p23">
              <a:extLst>
                <a:ext uri="{FF2B5EF4-FFF2-40B4-BE49-F238E27FC236}">
                  <a16:creationId xmlns:a16="http://schemas.microsoft.com/office/drawing/2014/main" id="{1DED652A-FAD5-6C12-F2AD-66D5478AC6A1}"/>
                </a:ext>
              </a:extLst>
            </p:cNvPr>
            <p:cNvSpPr/>
            <p:nvPr/>
          </p:nvSpPr>
          <p:spPr>
            <a:xfrm>
              <a:off x="1666449" y="3724479"/>
              <a:ext cx="1072500" cy="1023900"/>
            </a:xfrm>
            <a:prstGeom prst="roundRect">
              <a:avLst>
                <a:gd name="adj" fmla="val 16667"/>
              </a:avLst>
            </a:prstGeom>
            <a:noFill/>
            <a:ln>
              <a:solidFill>
                <a:srgbClr val="FF0000"/>
              </a:solidFill>
            </a:ln>
          </p:spPr>
          <p:txBody>
            <a:bodyPr spcFirstLastPara="1" wrap="square" lIns="91425" tIns="91425" rIns="91425" bIns="91425" anchor="t" anchorCtr="0">
              <a:noAutofit/>
            </a:bodyPr>
            <a:lstStyle/>
            <a:p>
              <a:pPr algn="ctr">
                <a:buClr>
                  <a:srgbClr val="000000"/>
                </a:buClr>
                <a:buFont typeface="Arial"/>
                <a:buNone/>
              </a:pPr>
              <a:r>
                <a:rPr kumimoji="0" lang="en" sz="1050" kern="0" dirty="0">
                  <a:latin typeface="Meiryo UI" panose="020B0604030504040204" pitchFamily="50" charset="-128"/>
                  <a:ea typeface="Meiryo UI" panose="020B0604030504040204" pitchFamily="50" charset="-128"/>
                  <a:cs typeface="Calibri"/>
                  <a:sym typeface="Calibri"/>
                </a:rPr>
                <a:t>vista</a:t>
              </a:r>
              <a:endParaRPr kumimoji="0" sz="105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1050" kern="0" dirty="0">
                  <a:latin typeface="Meiryo UI" panose="020B0604030504040204" pitchFamily="50" charset="-128"/>
                  <a:ea typeface="Meiryo UI" panose="020B0604030504040204" pitchFamily="50" charset="-128"/>
                  <a:cs typeface="Calibri"/>
                  <a:sym typeface="Calibri"/>
                </a:rPr>
                <a:t>replicate</a:t>
              </a:r>
              <a:endParaRPr kumimoji="0" sz="1050" kern="0" dirty="0">
                <a:latin typeface="Meiryo UI" panose="020B0604030504040204" pitchFamily="50" charset="-128"/>
                <a:ea typeface="Meiryo UI" panose="020B0604030504040204" pitchFamily="50" charset="-128"/>
                <a:cs typeface="Calibri"/>
                <a:sym typeface="Calibri"/>
              </a:endParaRPr>
            </a:p>
          </p:txBody>
        </p:sp>
        <p:sp>
          <p:nvSpPr>
            <p:cNvPr id="13" name="Google Shape;107;p23">
              <a:extLst>
                <a:ext uri="{FF2B5EF4-FFF2-40B4-BE49-F238E27FC236}">
                  <a16:creationId xmlns:a16="http://schemas.microsoft.com/office/drawing/2014/main" id="{40896CEC-7DE5-0DC4-339A-ED8CE528DD6F}"/>
                </a:ext>
              </a:extLst>
            </p:cNvPr>
            <p:cNvSpPr/>
            <p:nvPr/>
          </p:nvSpPr>
          <p:spPr>
            <a:xfrm>
              <a:off x="2896324" y="2532755"/>
              <a:ext cx="1158300" cy="3307800"/>
            </a:xfrm>
            <a:prstGeom prst="roundRect">
              <a:avLst>
                <a:gd name="adj" fmla="val 16667"/>
              </a:avLst>
            </a:prstGeom>
            <a:noFill/>
            <a:ln>
              <a:solidFill>
                <a:srgbClr val="FF0000"/>
              </a:solidFill>
            </a:ln>
          </p:spPr>
          <p:txBody>
            <a:bodyPr spcFirstLastPara="1" wrap="square" lIns="91425" tIns="91425" rIns="91425" bIns="91425" anchor="t" anchorCtr="0">
              <a:noAutofit/>
            </a:bodyPr>
            <a:lstStyle/>
            <a:p>
              <a:pPr algn="ctr">
                <a:buClr>
                  <a:srgbClr val="000000"/>
                </a:buClr>
                <a:buFont typeface="Arial"/>
                <a:buNone/>
              </a:pPr>
              <a:r>
                <a:rPr kumimoji="0" lang="en" sz="1050" kern="0" dirty="0">
                  <a:latin typeface="Meiryo UI" panose="020B0604030504040204" pitchFamily="50" charset="-128"/>
                  <a:ea typeface="Meiryo UI" panose="020B0604030504040204" pitchFamily="50" charset="-128"/>
                  <a:cs typeface="Calibri"/>
                  <a:sym typeface="Calibri"/>
                </a:rPr>
                <a:t>vista</a:t>
              </a:r>
              <a:endParaRPr kumimoji="0" sz="105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1050" kern="0" dirty="0">
                  <a:latin typeface="Meiryo UI" panose="020B0604030504040204" pitchFamily="50" charset="-128"/>
                  <a:ea typeface="Meiryo UI" panose="020B0604030504040204" pitchFamily="50" charset="-128"/>
                  <a:cs typeface="Calibri"/>
                  <a:sym typeface="Calibri"/>
                </a:rPr>
                <a:t>data catalog</a:t>
              </a:r>
              <a:endParaRPr kumimoji="0" sz="1050" kern="0" dirty="0">
                <a:latin typeface="Meiryo UI" panose="020B0604030504040204" pitchFamily="50" charset="-128"/>
                <a:ea typeface="Meiryo UI" panose="020B0604030504040204" pitchFamily="50" charset="-128"/>
                <a:cs typeface="Calibri"/>
                <a:sym typeface="Calibri"/>
              </a:endParaRPr>
            </a:p>
          </p:txBody>
        </p:sp>
        <p:sp>
          <p:nvSpPr>
            <p:cNvPr id="14" name="Google Shape;108;p23">
              <a:extLst>
                <a:ext uri="{FF2B5EF4-FFF2-40B4-BE49-F238E27FC236}">
                  <a16:creationId xmlns:a16="http://schemas.microsoft.com/office/drawing/2014/main" id="{189C1B6D-A250-EB13-F975-AD98B0F97161}"/>
                </a:ext>
              </a:extLst>
            </p:cNvPr>
            <p:cNvSpPr/>
            <p:nvPr/>
          </p:nvSpPr>
          <p:spPr>
            <a:xfrm>
              <a:off x="2896324" y="2227680"/>
              <a:ext cx="2473975" cy="253200"/>
            </a:xfrm>
            <a:prstGeom prst="roundRect">
              <a:avLst>
                <a:gd name="adj" fmla="val 16667"/>
              </a:avLst>
            </a:prstGeom>
            <a:noFill/>
            <a:ln>
              <a:solidFill>
                <a:srgbClr val="FF0000"/>
              </a:solidFill>
            </a:ln>
          </p:spPr>
          <p:txBody>
            <a:bodyPr spcFirstLastPara="1" wrap="square" lIns="91425" tIns="91425" rIns="91425" bIns="91425" anchor="ctr" anchorCtr="0">
              <a:noAutofit/>
            </a:bodyPr>
            <a:lstStyle/>
            <a:p>
              <a:pPr algn="ctr">
                <a:buClr>
                  <a:srgbClr val="000000"/>
                </a:buClr>
                <a:buFont typeface="Arial"/>
                <a:buNone/>
              </a:pPr>
              <a:r>
                <a:rPr kumimoji="0" lang="en" sz="1050" b="1" kern="0" dirty="0">
                  <a:latin typeface="Meiryo UI" panose="020B0604030504040204" pitchFamily="50" charset="-128"/>
                  <a:ea typeface="Meiryo UI" panose="020B0604030504040204" pitchFamily="50" charset="-128"/>
                  <a:cs typeface="Calibri"/>
                  <a:sym typeface="Calibri"/>
                </a:rPr>
                <a:t>vista data marketplace</a:t>
              </a:r>
              <a:endParaRPr kumimoji="0" sz="1050" b="1" kern="0" dirty="0">
                <a:latin typeface="Meiryo UI" panose="020B0604030504040204" pitchFamily="50" charset="-128"/>
                <a:ea typeface="Meiryo UI" panose="020B0604030504040204" pitchFamily="50" charset="-128"/>
                <a:cs typeface="Calibri"/>
                <a:sym typeface="Calibri"/>
              </a:endParaRPr>
            </a:p>
          </p:txBody>
        </p:sp>
        <p:sp>
          <p:nvSpPr>
            <p:cNvPr id="15" name="Google Shape;109;p23">
              <a:extLst>
                <a:ext uri="{FF2B5EF4-FFF2-40B4-BE49-F238E27FC236}">
                  <a16:creationId xmlns:a16="http://schemas.microsoft.com/office/drawing/2014/main" id="{DF18A13B-12B6-7C2D-0FE9-43F5B7D96743}"/>
                </a:ext>
              </a:extLst>
            </p:cNvPr>
            <p:cNvSpPr/>
            <p:nvPr/>
          </p:nvSpPr>
          <p:spPr>
            <a:xfrm>
              <a:off x="1752232" y="6128180"/>
              <a:ext cx="3927842" cy="371574"/>
            </a:xfrm>
            <a:prstGeom prst="roundRect">
              <a:avLst>
                <a:gd name="adj" fmla="val 16667"/>
              </a:avLst>
            </a:prstGeom>
            <a:noFill/>
            <a:ln>
              <a:solidFill>
                <a:srgbClr val="FF0000"/>
              </a:solidFill>
            </a:ln>
          </p:spPr>
          <p:txBody>
            <a:bodyPr spcFirstLastPara="1" wrap="square" lIns="91425" tIns="91425" rIns="91425" bIns="91425" anchor="t" anchorCtr="0">
              <a:noAutofit/>
            </a:bodyPr>
            <a:lstStyle/>
            <a:p>
              <a:pPr algn="ctr">
                <a:buClr>
                  <a:srgbClr val="000000"/>
                </a:buClr>
                <a:buFont typeface="Arial"/>
                <a:buNone/>
              </a:pPr>
              <a:r>
                <a:rPr kumimoji="0" lang="en-US" altLang="ja-JP" sz="1050" kern="0" dirty="0">
                  <a:latin typeface="Meiryo UI" panose="020B0604030504040204" pitchFamily="50" charset="-128"/>
                  <a:ea typeface="Meiryo UI" panose="020B0604030504040204" pitchFamily="50" charset="-128"/>
                  <a:cs typeface="Calibri"/>
                  <a:sym typeface="Calibri"/>
                </a:rPr>
                <a:t>MDM</a:t>
              </a:r>
              <a:endParaRPr kumimoji="0" sz="1050" kern="0" dirty="0">
                <a:latin typeface="Meiryo UI" panose="020B0604030504040204" pitchFamily="50" charset="-128"/>
                <a:ea typeface="Meiryo UI" panose="020B0604030504040204" pitchFamily="50" charset="-128"/>
                <a:cs typeface="Calibri"/>
                <a:sym typeface="Calibri"/>
              </a:endParaRPr>
            </a:p>
          </p:txBody>
        </p:sp>
        <p:sp>
          <p:nvSpPr>
            <p:cNvPr id="16" name="Google Shape;110;p23">
              <a:extLst>
                <a:ext uri="{FF2B5EF4-FFF2-40B4-BE49-F238E27FC236}">
                  <a16:creationId xmlns:a16="http://schemas.microsoft.com/office/drawing/2014/main" id="{C59FBD56-F440-541E-66A7-5168EEBAC33D}"/>
                </a:ext>
              </a:extLst>
            </p:cNvPr>
            <p:cNvSpPr txBox="1"/>
            <p:nvPr/>
          </p:nvSpPr>
          <p:spPr>
            <a:xfrm>
              <a:off x="604084" y="2562878"/>
              <a:ext cx="1213739" cy="422862"/>
            </a:xfrm>
            <a:prstGeom prst="rect">
              <a:avLst/>
            </a:prstGeom>
            <a:noFill/>
            <a:ln>
              <a:noFill/>
            </a:ln>
          </p:spPr>
          <p:txBody>
            <a:bodyPr spcFirstLastPara="1" wrap="square" lIns="91425" tIns="91425" rIns="91425" bIns="91425" anchor="t" anchorCtr="0">
              <a:spAutoFit/>
            </a:bodyPr>
            <a:lstStyle/>
            <a:p>
              <a:pPr algn="ctr">
                <a:buClr>
                  <a:srgbClr val="000000"/>
                </a:buClr>
                <a:buFont typeface="Arial"/>
                <a:buNone/>
              </a:pPr>
              <a:r>
                <a:rPr kumimoji="0" lang="en" sz="700" kern="0" dirty="0">
                  <a:latin typeface="Meiryo UI" panose="020B0604030504040204" pitchFamily="50" charset="-128"/>
                  <a:ea typeface="Meiryo UI" panose="020B0604030504040204" pitchFamily="50" charset="-128"/>
                  <a:cs typeface="Calibri"/>
                  <a:sym typeface="Calibri"/>
                </a:rPr>
                <a:t>基幹システムなどの</a:t>
              </a:r>
              <a:endParaRPr kumimoji="0" sz="7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700" kern="0" dirty="0">
                  <a:latin typeface="Meiryo UI" panose="020B0604030504040204" pitchFamily="50" charset="-128"/>
                  <a:ea typeface="Meiryo UI" panose="020B0604030504040204" pitchFamily="50" charset="-128"/>
                  <a:cs typeface="Calibri"/>
                  <a:sym typeface="Calibri"/>
                </a:rPr>
                <a:t>データソース</a:t>
              </a:r>
              <a:endParaRPr kumimoji="0" sz="700" kern="0" dirty="0">
                <a:latin typeface="Meiryo UI" panose="020B0604030504040204" pitchFamily="50" charset="-128"/>
                <a:ea typeface="Meiryo UI" panose="020B0604030504040204" pitchFamily="50" charset="-128"/>
                <a:cs typeface="Calibri"/>
                <a:sym typeface="Calibri"/>
              </a:endParaRPr>
            </a:p>
          </p:txBody>
        </p:sp>
        <p:sp>
          <p:nvSpPr>
            <p:cNvPr id="17" name="Google Shape;111;p23">
              <a:extLst>
                <a:ext uri="{FF2B5EF4-FFF2-40B4-BE49-F238E27FC236}">
                  <a16:creationId xmlns:a16="http://schemas.microsoft.com/office/drawing/2014/main" id="{FA0EB049-010C-3B49-C2C5-7AFEDDB196C7}"/>
                </a:ext>
              </a:extLst>
            </p:cNvPr>
            <p:cNvSpPr/>
            <p:nvPr/>
          </p:nvSpPr>
          <p:spPr>
            <a:xfrm>
              <a:off x="1057264" y="2999357"/>
              <a:ext cx="224025" cy="200200"/>
            </a:xfrm>
            <a:prstGeom prst="flowChartMagneticDisk">
              <a:avLst/>
            </a:prstGeom>
            <a:solidFill>
              <a:srgbClr val="F6F6F6"/>
            </a:solidFill>
            <a:ln w="9525" cap="flat" cmpd="sng">
              <a:solidFill>
                <a:srgbClr val="8C8C8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effectLst/>
                <a:uLnTx/>
                <a:uFillTx/>
                <a:latin typeface="Meiryo UI" panose="020B0604030504040204" pitchFamily="50" charset="-128"/>
                <a:ea typeface="Meiryo UI" panose="020B0604030504040204" pitchFamily="50" charset="-128"/>
                <a:cs typeface="Calibri"/>
                <a:sym typeface="Calibri"/>
              </a:endParaRPr>
            </a:p>
          </p:txBody>
        </p:sp>
        <p:sp>
          <p:nvSpPr>
            <p:cNvPr id="18" name="Google Shape;112;p23">
              <a:extLst>
                <a:ext uri="{FF2B5EF4-FFF2-40B4-BE49-F238E27FC236}">
                  <a16:creationId xmlns:a16="http://schemas.microsoft.com/office/drawing/2014/main" id="{F7D35781-DECA-C3F2-45A0-31E2F2063F52}"/>
                </a:ext>
              </a:extLst>
            </p:cNvPr>
            <p:cNvSpPr/>
            <p:nvPr/>
          </p:nvSpPr>
          <p:spPr>
            <a:xfrm>
              <a:off x="1058214" y="4075973"/>
              <a:ext cx="224025" cy="200200"/>
            </a:xfrm>
            <a:prstGeom prst="flowChartMagneticDisk">
              <a:avLst/>
            </a:prstGeom>
            <a:solidFill>
              <a:srgbClr val="F6F6F6"/>
            </a:solidFill>
            <a:ln w="9525" cap="flat" cmpd="sng">
              <a:solidFill>
                <a:srgbClr val="8C8C8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effectLst/>
                <a:uLnTx/>
                <a:uFillTx/>
                <a:latin typeface="Meiryo UI" panose="020B0604030504040204" pitchFamily="50" charset="-128"/>
                <a:ea typeface="Meiryo UI" panose="020B0604030504040204" pitchFamily="50" charset="-128"/>
                <a:cs typeface="Calibri"/>
                <a:sym typeface="Calibri"/>
              </a:endParaRPr>
            </a:p>
          </p:txBody>
        </p:sp>
        <p:sp>
          <p:nvSpPr>
            <p:cNvPr id="19" name="Google Shape;113;p23">
              <a:extLst>
                <a:ext uri="{FF2B5EF4-FFF2-40B4-BE49-F238E27FC236}">
                  <a16:creationId xmlns:a16="http://schemas.microsoft.com/office/drawing/2014/main" id="{45420F7B-A245-12F0-7CCA-C2545ECA190F}"/>
                </a:ext>
              </a:extLst>
            </p:cNvPr>
            <p:cNvSpPr/>
            <p:nvPr/>
          </p:nvSpPr>
          <p:spPr>
            <a:xfrm>
              <a:off x="1058215" y="3537665"/>
              <a:ext cx="224025" cy="200200"/>
            </a:xfrm>
            <a:prstGeom prst="flowChartMagneticDisk">
              <a:avLst/>
            </a:prstGeom>
            <a:solidFill>
              <a:srgbClr val="F6F6F6"/>
            </a:solidFill>
            <a:ln w="9525" cap="flat" cmpd="sng">
              <a:solidFill>
                <a:srgbClr val="8C8C8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effectLst/>
                <a:uLnTx/>
                <a:uFillTx/>
                <a:latin typeface="Meiryo UI" panose="020B0604030504040204" pitchFamily="50" charset="-128"/>
                <a:ea typeface="Meiryo UI" panose="020B0604030504040204" pitchFamily="50" charset="-128"/>
                <a:cs typeface="Calibri"/>
                <a:sym typeface="Calibri"/>
              </a:endParaRPr>
            </a:p>
          </p:txBody>
        </p:sp>
        <p:sp>
          <p:nvSpPr>
            <p:cNvPr id="20" name="Google Shape;124;p23">
              <a:extLst>
                <a:ext uri="{FF2B5EF4-FFF2-40B4-BE49-F238E27FC236}">
                  <a16:creationId xmlns:a16="http://schemas.microsoft.com/office/drawing/2014/main" id="{D603C5A0-2BAF-E714-F2FF-138A1ABEA1C5}"/>
                </a:ext>
              </a:extLst>
            </p:cNvPr>
            <p:cNvSpPr/>
            <p:nvPr/>
          </p:nvSpPr>
          <p:spPr>
            <a:xfrm>
              <a:off x="1373487" y="2950205"/>
              <a:ext cx="2670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sp>
          <p:nvSpPr>
            <p:cNvPr id="21" name="Google Shape;125;p23">
              <a:extLst>
                <a:ext uri="{FF2B5EF4-FFF2-40B4-BE49-F238E27FC236}">
                  <a16:creationId xmlns:a16="http://schemas.microsoft.com/office/drawing/2014/main" id="{A12A642C-C087-1277-9E08-600F9C445B34}"/>
                </a:ext>
              </a:extLst>
            </p:cNvPr>
            <p:cNvSpPr/>
            <p:nvPr/>
          </p:nvSpPr>
          <p:spPr>
            <a:xfrm>
              <a:off x="1373487" y="4055555"/>
              <a:ext cx="2670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sp>
          <p:nvSpPr>
            <p:cNvPr id="22" name="Google Shape;126;p23">
              <a:extLst>
                <a:ext uri="{FF2B5EF4-FFF2-40B4-BE49-F238E27FC236}">
                  <a16:creationId xmlns:a16="http://schemas.microsoft.com/office/drawing/2014/main" id="{075AB7DC-93DA-9EFB-021D-19B3B0110E7F}"/>
                </a:ext>
              </a:extLst>
            </p:cNvPr>
            <p:cNvSpPr/>
            <p:nvPr/>
          </p:nvSpPr>
          <p:spPr>
            <a:xfrm>
              <a:off x="1373487" y="5104280"/>
              <a:ext cx="2670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sp>
          <p:nvSpPr>
            <p:cNvPr id="23" name="Google Shape;127;p23">
              <a:extLst>
                <a:ext uri="{FF2B5EF4-FFF2-40B4-BE49-F238E27FC236}">
                  <a16:creationId xmlns:a16="http://schemas.microsoft.com/office/drawing/2014/main" id="{A2B890BE-422C-CF23-FB09-FBC98EF3CA7C}"/>
                </a:ext>
              </a:extLst>
            </p:cNvPr>
            <p:cNvSpPr/>
            <p:nvPr/>
          </p:nvSpPr>
          <p:spPr>
            <a:xfrm>
              <a:off x="2629324" y="2950205"/>
              <a:ext cx="2670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sp>
          <p:nvSpPr>
            <p:cNvPr id="24" name="Google Shape;128;p23">
              <a:extLst>
                <a:ext uri="{FF2B5EF4-FFF2-40B4-BE49-F238E27FC236}">
                  <a16:creationId xmlns:a16="http://schemas.microsoft.com/office/drawing/2014/main" id="{86988325-51D9-8F7C-D89A-875BA76DE5A7}"/>
                </a:ext>
              </a:extLst>
            </p:cNvPr>
            <p:cNvSpPr/>
            <p:nvPr/>
          </p:nvSpPr>
          <p:spPr>
            <a:xfrm>
              <a:off x="2629324" y="4055555"/>
              <a:ext cx="2670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sp>
          <p:nvSpPr>
            <p:cNvPr id="25" name="Google Shape;129;p23">
              <a:extLst>
                <a:ext uri="{FF2B5EF4-FFF2-40B4-BE49-F238E27FC236}">
                  <a16:creationId xmlns:a16="http://schemas.microsoft.com/office/drawing/2014/main" id="{DED2DDA7-8346-F84C-FED6-92095480CFD1}"/>
                </a:ext>
              </a:extLst>
            </p:cNvPr>
            <p:cNvSpPr/>
            <p:nvPr/>
          </p:nvSpPr>
          <p:spPr>
            <a:xfrm>
              <a:off x="2476924" y="4990490"/>
              <a:ext cx="2670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pic>
          <p:nvPicPr>
            <p:cNvPr id="26" name="Google Shape;130;p23" descr="ロゴ&#10;&#10;AI 生成コンテンツは誤りを含む可能性があります。">
              <a:extLst>
                <a:ext uri="{FF2B5EF4-FFF2-40B4-BE49-F238E27FC236}">
                  <a16:creationId xmlns:a16="http://schemas.microsoft.com/office/drawing/2014/main" id="{0E7D788D-C518-143E-700C-0C2701374BF4}"/>
                </a:ext>
              </a:extLst>
            </p:cNvPr>
            <p:cNvPicPr preferRelativeResize="0"/>
            <p:nvPr/>
          </p:nvPicPr>
          <p:blipFill>
            <a:blip r:embed="rId3">
              <a:alphaModFix/>
            </a:blip>
            <a:stretch>
              <a:fillRect/>
            </a:stretch>
          </p:blipFill>
          <p:spPr>
            <a:xfrm>
              <a:off x="3172124" y="2280680"/>
              <a:ext cx="133325" cy="156300"/>
            </a:xfrm>
            <a:prstGeom prst="rect">
              <a:avLst/>
            </a:prstGeom>
            <a:noFill/>
            <a:ln>
              <a:noFill/>
            </a:ln>
          </p:spPr>
        </p:pic>
        <p:pic>
          <p:nvPicPr>
            <p:cNvPr id="27" name="Google Shape;131;p23">
              <a:extLst>
                <a:ext uri="{FF2B5EF4-FFF2-40B4-BE49-F238E27FC236}">
                  <a16:creationId xmlns:a16="http://schemas.microsoft.com/office/drawing/2014/main" id="{BA26F40C-4CFE-3BBD-6255-A9059ACA1BE2}"/>
                </a:ext>
              </a:extLst>
            </p:cNvPr>
            <p:cNvPicPr preferRelativeResize="0"/>
            <p:nvPr/>
          </p:nvPicPr>
          <p:blipFill>
            <a:blip r:embed="rId4">
              <a:alphaModFix/>
            </a:blip>
            <a:stretch>
              <a:fillRect/>
            </a:stretch>
          </p:blipFill>
          <p:spPr>
            <a:xfrm>
              <a:off x="2278962" y="2972780"/>
              <a:ext cx="200200" cy="200200"/>
            </a:xfrm>
            <a:prstGeom prst="rect">
              <a:avLst/>
            </a:prstGeom>
            <a:noFill/>
            <a:ln>
              <a:noFill/>
            </a:ln>
          </p:spPr>
        </p:pic>
        <p:pic>
          <p:nvPicPr>
            <p:cNvPr id="28" name="Google Shape;132;p23">
              <a:extLst>
                <a:ext uri="{FF2B5EF4-FFF2-40B4-BE49-F238E27FC236}">
                  <a16:creationId xmlns:a16="http://schemas.microsoft.com/office/drawing/2014/main" id="{DBC0EE62-EFF4-ECA7-8B06-5ABC3861D311}"/>
                </a:ext>
              </a:extLst>
            </p:cNvPr>
            <p:cNvPicPr preferRelativeResize="0"/>
            <p:nvPr/>
          </p:nvPicPr>
          <p:blipFill>
            <a:blip r:embed="rId5">
              <a:alphaModFix/>
            </a:blip>
            <a:stretch>
              <a:fillRect/>
            </a:stretch>
          </p:blipFill>
          <p:spPr>
            <a:xfrm>
              <a:off x="1957262" y="2981193"/>
              <a:ext cx="171533" cy="183363"/>
            </a:xfrm>
            <a:prstGeom prst="rect">
              <a:avLst/>
            </a:prstGeom>
            <a:noFill/>
            <a:ln>
              <a:noFill/>
            </a:ln>
          </p:spPr>
        </p:pic>
        <p:pic>
          <p:nvPicPr>
            <p:cNvPr id="29" name="Google Shape;133;p23">
              <a:extLst>
                <a:ext uri="{FF2B5EF4-FFF2-40B4-BE49-F238E27FC236}">
                  <a16:creationId xmlns:a16="http://schemas.microsoft.com/office/drawing/2014/main" id="{D9B75A88-5E1E-6130-EE65-51DD2088BFBA}"/>
                </a:ext>
              </a:extLst>
            </p:cNvPr>
            <p:cNvPicPr preferRelativeResize="0"/>
            <p:nvPr/>
          </p:nvPicPr>
          <p:blipFill>
            <a:blip r:embed="rId6">
              <a:alphaModFix/>
            </a:blip>
            <a:stretch>
              <a:fillRect/>
            </a:stretch>
          </p:blipFill>
          <p:spPr>
            <a:xfrm>
              <a:off x="1842822" y="3256453"/>
              <a:ext cx="414953" cy="156300"/>
            </a:xfrm>
            <a:prstGeom prst="rect">
              <a:avLst/>
            </a:prstGeom>
            <a:noFill/>
            <a:ln>
              <a:noFill/>
            </a:ln>
          </p:spPr>
        </p:pic>
        <p:sp>
          <p:nvSpPr>
            <p:cNvPr id="30" name="Google Shape;134;p23">
              <a:extLst>
                <a:ext uri="{FF2B5EF4-FFF2-40B4-BE49-F238E27FC236}">
                  <a16:creationId xmlns:a16="http://schemas.microsoft.com/office/drawing/2014/main" id="{7F49CE4C-23D7-1A40-A3B4-897A4B1ABE7C}"/>
                </a:ext>
              </a:extLst>
            </p:cNvPr>
            <p:cNvSpPr txBox="1"/>
            <p:nvPr/>
          </p:nvSpPr>
          <p:spPr>
            <a:xfrm>
              <a:off x="1697349" y="3351180"/>
              <a:ext cx="705900" cy="292742"/>
            </a:xfrm>
            <a:prstGeom prst="rect">
              <a:avLst/>
            </a:prstGeom>
            <a:noFill/>
            <a:ln>
              <a:noFill/>
            </a:ln>
          </p:spPr>
          <p:txBody>
            <a:bodyPr spcFirstLastPara="1" wrap="square" lIns="91425" tIns="91425" rIns="91425" bIns="91425" anchor="t" anchorCtr="0">
              <a:spAutoFit/>
            </a:bodyPr>
            <a:lstStyle/>
            <a:p>
              <a:pPr algn="ctr">
                <a:buClr>
                  <a:srgbClr val="000000"/>
                </a:buClr>
                <a:buFont typeface="Arial"/>
                <a:buNone/>
              </a:pPr>
              <a:r>
                <a:rPr kumimoji="0" lang="en" sz="600" kern="0">
                  <a:latin typeface="Meiryo UI" panose="020B0604030504040204" pitchFamily="50" charset="-128"/>
                  <a:ea typeface="Meiryo UI" panose="020B0604030504040204" pitchFamily="50" charset="-128"/>
                  <a:cs typeface="Calibri"/>
                  <a:sym typeface="Calibri"/>
                </a:rPr>
                <a:t>TORO/DXPF</a:t>
              </a:r>
              <a:endParaRPr kumimoji="0" sz="600" kern="0">
                <a:latin typeface="Meiryo UI" panose="020B0604030504040204" pitchFamily="50" charset="-128"/>
                <a:ea typeface="Meiryo UI" panose="020B0604030504040204" pitchFamily="50" charset="-128"/>
                <a:cs typeface="Calibri"/>
                <a:sym typeface="Calibri"/>
              </a:endParaRPr>
            </a:p>
          </p:txBody>
        </p:sp>
        <p:pic>
          <p:nvPicPr>
            <p:cNvPr id="31" name="Google Shape;135;p23">
              <a:extLst>
                <a:ext uri="{FF2B5EF4-FFF2-40B4-BE49-F238E27FC236}">
                  <a16:creationId xmlns:a16="http://schemas.microsoft.com/office/drawing/2014/main" id="{AED78722-5F80-A351-2866-5EC146C63200}"/>
                </a:ext>
              </a:extLst>
            </p:cNvPr>
            <p:cNvPicPr preferRelativeResize="0"/>
            <p:nvPr/>
          </p:nvPicPr>
          <p:blipFill>
            <a:blip r:embed="rId7">
              <a:alphaModFix/>
            </a:blip>
            <a:stretch>
              <a:fillRect/>
            </a:stretch>
          </p:blipFill>
          <p:spPr>
            <a:xfrm>
              <a:off x="2007663" y="4388455"/>
              <a:ext cx="390077" cy="219424"/>
            </a:xfrm>
            <a:prstGeom prst="rect">
              <a:avLst/>
            </a:prstGeom>
            <a:noFill/>
            <a:ln>
              <a:noFill/>
            </a:ln>
          </p:spPr>
        </p:pic>
        <p:pic>
          <p:nvPicPr>
            <p:cNvPr id="32" name="Google Shape;136;p23">
              <a:extLst>
                <a:ext uri="{FF2B5EF4-FFF2-40B4-BE49-F238E27FC236}">
                  <a16:creationId xmlns:a16="http://schemas.microsoft.com/office/drawing/2014/main" id="{8C6A8D90-89E6-7A25-A8D7-CB106C8FB01A}"/>
                </a:ext>
              </a:extLst>
            </p:cNvPr>
            <p:cNvPicPr preferRelativeResize="0"/>
            <p:nvPr/>
          </p:nvPicPr>
          <p:blipFill>
            <a:blip r:embed="rId5">
              <a:alphaModFix/>
            </a:blip>
            <a:stretch>
              <a:fillRect/>
            </a:stretch>
          </p:blipFill>
          <p:spPr>
            <a:xfrm>
              <a:off x="2116836" y="5413515"/>
              <a:ext cx="171533" cy="183363"/>
            </a:xfrm>
            <a:prstGeom prst="rect">
              <a:avLst/>
            </a:prstGeom>
            <a:noFill/>
            <a:ln>
              <a:noFill/>
            </a:ln>
          </p:spPr>
        </p:pic>
        <p:pic>
          <p:nvPicPr>
            <p:cNvPr id="33" name="Google Shape;137;p23">
              <a:extLst>
                <a:ext uri="{FF2B5EF4-FFF2-40B4-BE49-F238E27FC236}">
                  <a16:creationId xmlns:a16="http://schemas.microsoft.com/office/drawing/2014/main" id="{FD18D88F-AB8D-C4B4-58F7-6370F5EBAB5E}"/>
                </a:ext>
              </a:extLst>
            </p:cNvPr>
            <p:cNvPicPr preferRelativeResize="0"/>
            <p:nvPr/>
          </p:nvPicPr>
          <p:blipFill>
            <a:blip r:embed="rId8">
              <a:alphaModFix/>
            </a:blip>
            <a:stretch>
              <a:fillRect/>
            </a:stretch>
          </p:blipFill>
          <p:spPr>
            <a:xfrm>
              <a:off x="3181886" y="3381880"/>
              <a:ext cx="587186" cy="200200"/>
            </a:xfrm>
            <a:prstGeom prst="rect">
              <a:avLst/>
            </a:prstGeom>
            <a:noFill/>
            <a:ln>
              <a:noFill/>
            </a:ln>
          </p:spPr>
        </p:pic>
        <p:pic>
          <p:nvPicPr>
            <p:cNvPr id="34" name="Google Shape;138;p23">
              <a:extLst>
                <a:ext uri="{FF2B5EF4-FFF2-40B4-BE49-F238E27FC236}">
                  <a16:creationId xmlns:a16="http://schemas.microsoft.com/office/drawing/2014/main" id="{8FD57227-22F7-51AB-F032-DE463CC95AE8}"/>
                </a:ext>
              </a:extLst>
            </p:cNvPr>
            <p:cNvPicPr preferRelativeResize="0"/>
            <p:nvPr/>
          </p:nvPicPr>
          <p:blipFill>
            <a:blip r:embed="rId5">
              <a:alphaModFix/>
            </a:blip>
            <a:stretch>
              <a:fillRect/>
            </a:stretch>
          </p:blipFill>
          <p:spPr>
            <a:xfrm>
              <a:off x="4705387" y="3309043"/>
              <a:ext cx="171533" cy="183363"/>
            </a:xfrm>
            <a:prstGeom prst="rect">
              <a:avLst/>
            </a:prstGeom>
            <a:noFill/>
            <a:ln>
              <a:noFill/>
            </a:ln>
          </p:spPr>
        </p:pic>
        <p:pic>
          <p:nvPicPr>
            <p:cNvPr id="35" name="Google Shape;139;p23">
              <a:extLst>
                <a:ext uri="{FF2B5EF4-FFF2-40B4-BE49-F238E27FC236}">
                  <a16:creationId xmlns:a16="http://schemas.microsoft.com/office/drawing/2014/main" id="{96861A53-3B6F-BD32-A357-53FD93ADF928}"/>
                </a:ext>
              </a:extLst>
            </p:cNvPr>
            <p:cNvPicPr preferRelativeResize="0"/>
            <p:nvPr/>
          </p:nvPicPr>
          <p:blipFill>
            <a:blip r:embed="rId9">
              <a:alphaModFix/>
            </a:blip>
            <a:stretch>
              <a:fillRect/>
            </a:stretch>
          </p:blipFill>
          <p:spPr>
            <a:xfrm>
              <a:off x="2283737" y="3303195"/>
              <a:ext cx="266998" cy="150186"/>
            </a:xfrm>
            <a:prstGeom prst="rect">
              <a:avLst/>
            </a:prstGeom>
            <a:noFill/>
            <a:ln>
              <a:noFill/>
            </a:ln>
          </p:spPr>
        </p:pic>
        <p:sp>
          <p:nvSpPr>
            <p:cNvPr id="36" name="Google Shape;140;p23">
              <a:extLst>
                <a:ext uri="{FF2B5EF4-FFF2-40B4-BE49-F238E27FC236}">
                  <a16:creationId xmlns:a16="http://schemas.microsoft.com/office/drawing/2014/main" id="{F9BD9B91-4607-4ABF-19EA-A3B41D97EED1}"/>
                </a:ext>
              </a:extLst>
            </p:cNvPr>
            <p:cNvSpPr txBox="1"/>
            <p:nvPr/>
          </p:nvSpPr>
          <p:spPr>
            <a:xfrm>
              <a:off x="4348934" y="3401568"/>
              <a:ext cx="867346" cy="1073469"/>
            </a:xfrm>
            <a:prstGeom prst="rect">
              <a:avLst/>
            </a:prstGeom>
            <a:noFill/>
            <a:ln>
              <a:noFill/>
            </a:ln>
          </p:spPr>
          <p:txBody>
            <a:bodyPr spcFirstLastPara="1" wrap="square" lIns="91425" tIns="91425" rIns="91425" bIns="91425" anchor="t" anchorCtr="0">
              <a:spAutoFit/>
            </a:bodyPr>
            <a:lstStyle/>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Data prep</a:t>
              </a:r>
              <a:endParaRPr kumimoji="0" sz="9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Job</a:t>
              </a:r>
              <a:endParaRPr kumimoji="0" sz="9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Dashboard</a:t>
              </a:r>
              <a:endParaRPr kumimoji="0" sz="9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ML/AI</a:t>
              </a:r>
              <a:endParaRPr kumimoji="0" sz="9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AI agent</a:t>
              </a:r>
              <a:endParaRPr kumimoji="0" sz="9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Apps</a:t>
              </a:r>
              <a:endParaRPr kumimoji="0" sz="900" kern="0" dirty="0">
                <a:latin typeface="Meiryo UI" panose="020B0604030504040204" pitchFamily="50" charset="-128"/>
                <a:ea typeface="Meiryo UI" panose="020B0604030504040204" pitchFamily="50" charset="-128"/>
                <a:cs typeface="Calibri"/>
                <a:sym typeface="Calibri"/>
              </a:endParaRPr>
            </a:p>
          </p:txBody>
        </p:sp>
        <p:sp>
          <p:nvSpPr>
            <p:cNvPr id="37" name="Google Shape;141;p23">
              <a:extLst>
                <a:ext uri="{FF2B5EF4-FFF2-40B4-BE49-F238E27FC236}">
                  <a16:creationId xmlns:a16="http://schemas.microsoft.com/office/drawing/2014/main" id="{1E9CCDB2-1848-6B42-C46B-0253F237A9D3}"/>
                </a:ext>
              </a:extLst>
            </p:cNvPr>
            <p:cNvSpPr txBox="1"/>
            <p:nvPr/>
          </p:nvSpPr>
          <p:spPr>
            <a:xfrm>
              <a:off x="4374313" y="4970518"/>
              <a:ext cx="894286" cy="780696"/>
            </a:xfrm>
            <a:prstGeom prst="rect">
              <a:avLst/>
            </a:prstGeom>
            <a:noFill/>
            <a:ln>
              <a:noFill/>
            </a:ln>
          </p:spPr>
          <p:txBody>
            <a:bodyPr spcFirstLastPara="1" wrap="square" lIns="91425" tIns="91425" rIns="91425" bIns="91425" anchor="t" anchorCtr="0">
              <a:spAutoFit/>
            </a:bodyPr>
            <a:lstStyle/>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Data prep</a:t>
              </a:r>
              <a:endParaRPr kumimoji="0" sz="9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Job</a:t>
              </a:r>
              <a:endParaRPr kumimoji="0" sz="9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ML/AI</a:t>
              </a:r>
              <a:endParaRPr kumimoji="0" sz="9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900" kern="0" dirty="0">
                  <a:latin typeface="Meiryo UI" panose="020B0604030504040204" pitchFamily="50" charset="-128"/>
                  <a:ea typeface="Meiryo UI" panose="020B0604030504040204" pitchFamily="50" charset="-128"/>
                  <a:cs typeface="Calibri"/>
                  <a:sym typeface="Calibri"/>
                </a:rPr>
                <a:t>AI agent</a:t>
              </a:r>
              <a:endParaRPr kumimoji="0" sz="900" kern="0" dirty="0">
                <a:latin typeface="Meiryo UI" panose="020B0604030504040204" pitchFamily="50" charset="-128"/>
                <a:ea typeface="Meiryo UI" panose="020B0604030504040204" pitchFamily="50" charset="-128"/>
                <a:cs typeface="Calibri"/>
                <a:sym typeface="Calibri"/>
              </a:endParaRPr>
            </a:p>
          </p:txBody>
        </p:sp>
        <p:pic>
          <p:nvPicPr>
            <p:cNvPr id="38" name="Google Shape;142;p23">
              <a:extLst>
                <a:ext uri="{FF2B5EF4-FFF2-40B4-BE49-F238E27FC236}">
                  <a16:creationId xmlns:a16="http://schemas.microsoft.com/office/drawing/2014/main" id="{83CB8C44-7DE7-9391-61A4-C9516EC90254}"/>
                </a:ext>
              </a:extLst>
            </p:cNvPr>
            <p:cNvPicPr preferRelativeResize="0"/>
            <p:nvPr/>
          </p:nvPicPr>
          <p:blipFill>
            <a:blip r:embed="rId10">
              <a:alphaModFix/>
            </a:blip>
            <a:stretch>
              <a:fillRect/>
            </a:stretch>
          </p:blipFill>
          <p:spPr>
            <a:xfrm>
              <a:off x="4174724" y="4597804"/>
              <a:ext cx="1232849" cy="400575"/>
            </a:xfrm>
            <a:prstGeom prst="rect">
              <a:avLst/>
            </a:prstGeom>
            <a:noFill/>
            <a:ln>
              <a:noFill/>
            </a:ln>
          </p:spPr>
        </p:pic>
        <p:sp>
          <p:nvSpPr>
            <p:cNvPr id="39" name="Google Shape;143;p23">
              <a:extLst>
                <a:ext uri="{FF2B5EF4-FFF2-40B4-BE49-F238E27FC236}">
                  <a16:creationId xmlns:a16="http://schemas.microsoft.com/office/drawing/2014/main" id="{35B7D209-ED13-D6F3-A278-7A76E89615B3}"/>
                </a:ext>
              </a:extLst>
            </p:cNvPr>
            <p:cNvSpPr/>
            <p:nvPr/>
          </p:nvSpPr>
          <p:spPr>
            <a:xfrm>
              <a:off x="2895280" y="1883538"/>
              <a:ext cx="3774653" cy="292119"/>
            </a:xfrm>
            <a:prstGeom prst="roundRect">
              <a:avLst>
                <a:gd name="adj" fmla="val 16667"/>
              </a:avLst>
            </a:prstGeom>
            <a:noFill/>
            <a:ln>
              <a:solidFill>
                <a:srgbClr val="FF0000"/>
              </a:solidFill>
            </a:ln>
          </p:spPr>
          <p:txBody>
            <a:bodyPr spcFirstLastPara="1" wrap="square" lIns="91425" tIns="91425" rIns="91425" bIns="91425" anchor="ctr" anchorCtr="0">
              <a:noAutofit/>
            </a:bodyPr>
            <a:lstStyle/>
            <a:p>
              <a:pPr algn="ctr">
                <a:buClr>
                  <a:srgbClr val="000000"/>
                </a:buClr>
                <a:buFont typeface="Arial"/>
                <a:buNone/>
              </a:pPr>
              <a:r>
                <a:rPr kumimoji="0" lang="en-US" sz="1050" kern="0" dirty="0">
                  <a:latin typeface="Meiryo UI" panose="020B0604030504040204" pitchFamily="50" charset="-128"/>
                  <a:ea typeface="Meiryo UI" panose="020B0604030504040204" pitchFamily="50" charset="-128"/>
                  <a:cs typeface="Calibri"/>
                  <a:sym typeface="Calibri"/>
                </a:rPr>
                <a:t>UDC</a:t>
              </a:r>
              <a:r>
                <a:rPr kumimoji="0" lang="ja-JP" altLang="en-US" sz="1050" kern="0" dirty="0">
                  <a:latin typeface="Meiryo UI" panose="020B0604030504040204" pitchFamily="50" charset="-128"/>
                  <a:ea typeface="Meiryo UI" panose="020B0604030504040204" pitchFamily="50" charset="-128"/>
                  <a:cs typeface="Calibri"/>
                  <a:sym typeface="Calibri"/>
                </a:rPr>
                <a:t>（</a:t>
              </a:r>
              <a:r>
                <a:rPr kumimoji="0" lang="en-US" altLang="ja-JP" sz="1050" kern="0" dirty="0">
                  <a:latin typeface="Meiryo UI" panose="020B0604030504040204" pitchFamily="50" charset="-128"/>
                  <a:ea typeface="Meiryo UI" panose="020B0604030504040204" pitchFamily="50" charset="-128"/>
                  <a:cs typeface="Calibri"/>
                  <a:sym typeface="Calibri"/>
                </a:rPr>
                <a:t>Market Place</a:t>
              </a:r>
              <a:r>
                <a:rPr kumimoji="0" lang="ja-JP" altLang="en-US" sz="1050" kern="0" dirty="0">
                  <a:latin typeface="Meiryo UI" panose="020B0604030504040204" pitchFamily="50" charset="-128"/>
                  <a:ea typeface="Meiryo UI" panose="020B0604030504040204" pitchFamily="50" charset="-128"/>
                  <a:cs typeface="Calibri"/>
                  <a:sym typeface="Calibri"/>
                </a:rPr>
                <a:t>）</a:t>
              </a:r>
              <a:endParaRPr kumimoji="0" sz="1050" kern="0" dirty="0">
                <a:latin typeface="Meiryo UI" panose="020B0604030504040204" pitchFamily="50" charset="-128"/>
                <a:ea typeface="Meiryo UI" panose="020B0604030504040204" pitchFamily="50" charset="-128"/>
                <a:cs typeface="Calibri"/>
                <a:sym typeface="Calibri"/>
              </a:endParaRPr>
            </a:p>
          </p:txBody>
        </p:sp>
        <p:sp>
          <p:nvSpPr>
            <p:cNvPr id="40" name="Google Shape;144;p23">
              <a:extLst>
                <a:ext uri="{FF2B5EF4-FFF2-40B4-BE49-F238E27FC236}">
                  <a16:creationId xmlns:a16="http://schemas.microsoft.com/office/drawing/2014/main" id="{707D8A96-B680-7AC3-F1AC-31ADEE9E0438}"/>
                </a:ext>
              </a:extLst>
            </p:cNvPr>
            <p:cNvSpPr/>
            <p:nvPr/>
          </p:nvSpPr>
          <p:spPr>
            <a:xfrm>
              <a:off x="4005612" y="2950205"/>
              <a:ext cx="2670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sp>
          <p:nvSpPr>
            <p:cNvPr id="41" name="Google Shape;145;p23">
              <a:extLst>
                <a:ext uri="{FF2B5EF4-FFF2-40B4-BE49-F238E27FC236}">
                  <a16:creationId xmlns:a16="http://schemas.microsoft.com/office/drawing/2014/main" id="{DE5F5982-3049-C848-44E6-BC6D5A16AA53}"/>
                </a:ext>
              </a:extLst>
            </p:cNvPr>
            <p:cNvSpPr/>
            <p:nvPr/>
          </p:nvSpPr>
          <p:spPr>
            <a:xfrm>
              <a:off x="4005685" y="4274630"/>
              <a:ext cx="15711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sp>
          <p:nvSpPr>
            <p:cNvPr id="42" name="Google Shape;146;p23">
              <a:extLst>
                <a:ext uri="{FF2B5EF4-FFF2-40B4-BE49-F238E27FC236}">
                  <a16:creationId xmlns:a16="http://schemas.microsoft.com/office/drawing/2014/main" id="{D3F488FB-7C77-64D3-D83F-AC838DCAD8F7}"/>
                </a:ext>
              </a:extLst>
            </p:cNvPr>
            <p:cNvSpPr/>
            <p:nvPr/>
          </p:nvSpPr>
          <p:spPr>
            <a:xfrm>
              <a:off x="4005612" y="5104280"/>
              <a:ext cx="2670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sp>
          <p:nvSpPr>
            <p:cNvPr id="43" name="Google Shape;147;p23">
              <a:extLst>
                <a:ext uri="{FF2B5EF4-FFF2-40B4-BE49-F238E27FC236}">
                  <a16:creationId xmlns:a16="http://schemas.microsoft.com/office/drawing/2014/main" id="{4AA2DF1E-D6DA-A964-2B93-05B083FAA697}"/>
                </a:ext>
              </a:extLst>
            </p:cNvPr>
            <p:cNvSpPr/>
            <p:nvPr/>
          </p:nvSpPr>
          <p:spPr>
            <a:xfrm>
              <a:off x="5309662" y="2950205"/>
              <a:ext cx="267000" cy="262200"/>
            </a:xfrm>
            <a:prstGeom prst="rightArrow">
              <a:avLst>
                <a:gd name="adj1" fmla="val 50000"/>
                <a:gd name="adj2" fmla="val 50000"/>
              </a:avLst>
            </a:prstGeom>
            <a:solidFill>
              <a:srgbClr val="EAD1DC"/>
            </a:solidFill>
            <a:ln>
              <a:noFill/>
            </a:ln>
          </p:spPr>
          <p:txBody>
            <a:bodyPr spcFirstLastPara="1" wrap="square" lIns="91425" tIns="91425" rIns="91425" bIns="91425" anchor="ctr" anchorCtr="0">
              <a:noAutofit/>
            </a:bodyPr>
            <a:lstStyle/>
            <a:p>
              <a:pPr algn="ctr">
                <a:buClr>
                  <a:srgbClr val="000000"/>
                </a:buClr>
                <a:buFont typeface="Arial"/>
                <a:buNone/>
              </a:pPr>
              <a:endParaRPr kumimoji="0" sz="1600" kern="0">
                <a:latin typeface="Meiryo UI" panose="020B0604030504040204" pitchFamily="50" charset="-128"/>
                <a:ea typeface="Meiryo UI" panose="020B0604030504040204" pitchFamily="50" charset="-128"/>
                <a:cs typeface="Calibri"/>
                <a:sym typeface="Calibri"/>
              </a:endParaRPr>
            </a:p>
          </p:txBody>
        </p:sp>
        <p:pic>
          <p:nvPicPr>
            <p:cNvPr id="44" name="Google Shape;148;p23">
              <a:extLst>
                <a:ext uri="{FF2B5EF4-FFF2-40B4-BE49-F238E27FC236}">
                  <a16:creationId xmlns:a16="http://schemas.microsoft.com/office/drawing/2014/main" id="{5C877ABD-DCF0-4460-828F-855BAFF4BA2A}"/>
                </a:ext>
              </a:extLst>
            </p:cNvPr>
            <p:cNvPicPr preferRelativeResize="0"/>
            <p:nvPr/>
          </p:nvPicPr>
          <p:blipFill>
            <a:blip r:embed="rId11">
              <a:alphaModFix/>
            </a:blip>
            <a:stretch>
              <a:fillRect/>
            </a:stretch>
          </p:blipFill>
          <p:spPr>
            <a:xfrm>
              <a:off x="5791920" y="3172981"/>
              <a:ext cx="450135" cy="253201"/>
            </a:xfrm>
            <a:prstGeom prst="rect">
              <a:avLst/>
            </a:prstGeom>
            <a:noFill/>
            <a:ln>
              <a:noFill/>
            </a:ln>
          </p:spPr>
        </p:pic>
        <p:pic>
          <p:nvPicPr>
            <p:cNvPr id="45" name="Google Shape;149;p23">
              <a:extLst>
                <a:ext uri="{FF2B5EF4-FFF2-40B4-BE49-F238E27FC236}">
                  <a16:creationId xmlns:a16="http://schemas.microsoft.com/office/drawing/2014/main" id="{7B51CADC-E8B0-2A9F-9090-79BA3E96F6C4}"/>
                </a:ext>
              </a:extLst>
            </p:cNvPr>
            <p:cNvPicPr preferRelativeResize="0"/>
            <p:nvPr/>
          </p:nvPicPr>
          <p:blipFill>
            <a:blip r:embed="rId12">
              <a:alphaModFix/>
            </a:blip>
            <a:stretch>
              <a:fillRect/>
            </a:stretch>
          </p:blipFill>
          <p:spPr>
            <a:xfrm>
              <a:off x="6283127" y="3201105"/>
              <a:ext cx="267000" cy="267000"/>
            </a:xfrm>
            <a:prstGeom prst="rect">
              <a:avLst/>
            </a:prstGeom>
            <a:noFill/>
            <a:ln>
              <a:noFill/>
            </a:ln>
          </p:spPr>
        </p:pic>
        <p:pic>
          <p:nvPicPr>
            <p:cNvPr id="46" name="Google Shape;150;p23">
              <a:extLst>
                <a:ext uri="{FF2B5EF4-FFF2-40B4-BE49-F238E27FC236}">
                  <a16:creationId xmlns:a16="http://schemas.microsoft.com/office/drawing/2014/main" id="{61065F54-51AF-0594-0C15-3856AA82D1E3}"/>
                </a:ext>
              </a:extLst>
            </p:cNvPr>
            <p:cNvPicPr preferRelativeResize="0"/>
            <p:nvPr/>
          </p:nvPicPr>
          <p:blipFill>
            <a:blip r:embed="rId5">
              <a:alphaModFix/>
            </a:blip>
            <a:stretch>
              <a:fillRect/>
            </a:stretch>
          </p:blipFill>
          <p:spPr>
            <a:xfrm>
              <a:off x="5951565" y="3597430"/>
              <a:ext cx="171533" cy="183363"/>
            </a:xfrm>
            <a:prstGeom prst="rect">
              <a:avLst/>
            </a:prstGeom>
            <a:noFill/>
            <a:ln>
              <a:noFill/>
            </a:ln>
          </p:spPr>
        </p:pic>
        <p:sp>
          <p:nvSpPr>
            <p:cNvPr id="47" name="Google Shape;151;p23">
              <a:extLst>
                <a:ext uri="{FF2B5EF4-FFF2-40B4-BE49-F238E27FC236}">
                  <a16:creationId xmlns:a16="http://schemas.microsoft.com/office/drawing/2014/main" id="{2FF54632-B741-0FD1-2423-5419E8B09AF8}"/>
                </a:ext>
              </a:extLst>
            </p:cNvPr>
            <p:cNvSpPr txBox="1"/>
            <p:nvPr/>
          </p:nvSpPr>
          <p:spPr>
            <a:xfrm>
              <a:off x="5623327" y="3952055"/>
              <a:ext cx="705900" cy="292742"/>
            </a:xfrm>
            <a:prstGeom prst="rect">
              <a:avLst/>
            </a:prstGeom>
            <a:noFill/>
            <a:ln>
              <a:noFill/>
            </a:ln>
          </p:spPr>
          <p:txBody>
            <a:bodyPr spcFirstLastPara="1" wrap="square" lIns="91425" tIns="91425" rIns="91425" bIns="91425" anchor="t" anchorCtr="0">
              <a:spAutoFit/>
            </a:bodyPr>
            <a:lstStyle/>
            <a:p>
              <a:pPr algn="ctr">
                <a:buClr>
                  <a:srgbClr val="000000"/>
                </a:buClr>
                <a:buFont typeface="Arial"/>
                <a:buNone/>
              </a:pPr>
              <a:r>
                <a:rPr kumimoji="0" lang="en" sz="600" kern="0" dirty="0">
                  <a:latin typeface="Meiryo UI" panose="020B0604030504040204" pitchFamily="50" charset="-128"/>
                  <a:ea typeface="Meiryo UI" panose="020B0604030504040204" pitchFamily="50" charset="-128"/>
                  <a:cs typeface="Calibri"/>
                  <a:sym typeface="Calibri"/>
                </a:rPr>
                <a:t>TORO/DXPF</a:t>
              </a:r>
              <a:endParaRPr kumimoji="0" sz="600" kern="0" dirty="0">
                <a:latin typeface="Meiryo UI" panose="020B0604030504040204" pitchFamily="50" charset="-128"/>
                <a:ea typeface="Meiryo UI" panose="020B0604030504040204" pitchFamily="50" charset="-128"/>
                <a:cs typeface="Calibri"/>
                <a:sym typeface="Calibri"/>
              </a:endParaRPr>
            </a:p>
          </p:txBody>
        </p:sp>
        <p:pic>
          <p:nvPicPr>
            <p:cNvPr id="48" name="Google Shape;152;p23">
              <a:extLst>
                <a:ext uri="{FF2B5EF4-FFF2-40B4-BE49-F238E27FC236}">
                  <a16:creationId xmlns:a16="http://schemas.microsoft.com/office/drawing/2014/main" id="{39EAF3D5-3477-7BA5-23D6-4F3A17DED961}"/>
                </a:ext>
              </a:extLst>
            </p:cNvPr>
            <p:cNvPicPr preferRelativeResize="0"/>
            <p:nvPr/>
          </p:nvPicPr>
          <p:blipFill>
            <a:blip r:embed="rId6">
              <a:alphaModFix/>
            </a:blip>
            <a:stretch>
              <a:fillRect/>
            </a:stretch>
          </p:blipFill>
          <p:spPr>
            <a:xfrm>
              <a:off x="5768800" y="3871678"/>
              <a:ext cx="414953" cy="156300"/>
            </a:xfrm>
            <a:prstGeom prst="rect">
              <a:avLst/>
            </a:prstGeom>
            <a:noFill/>
            <a:ln>
              <a:noFill/>
            </a:ln>
          </p:spPr>
        </p:pic>
        <p:pic>
          <p:nvPicPr>
            <p:cNvPr id="49" name="Google Shape;153;p23">
              <a:extLst>
                <a:ext uri="{FF2B5EF4-FFF2-40B4-BE49-F238E27FC236}">
                  <a16:creationId xmlns:a16="http://schemas.microsoft.com/office/drawing/2014/main" id="{94A216AB-F740-B105-38A8-04A4326AE3D1}"/>
                </a:ext>
              </a:extLst>
            </p:cNvPr>
            <p:cNvPicPr preferRelativeResize="0"/>
            <p:nvPr/>
          </p:nvPicPr>
          <p:blipFill>
            <a:blip r:embed="rId9">
              <a:alphaModFix/>
            </a:blip>
            <a:stretch>
              <a:fillRect/>
            </a:stretch>
          </p:blipFill>
          <p:spPr>
            <a:xfrm>
              <a:off x="6355965" y="3629857"/>
              <a:ext cx="266998" cy="150186"/>
            </a:xfrm>
            <a:prstGeom prst="rect">
              <a:avLst/>
            </a:prstGeom>
            <a:noFill/>
            <a:ln>
              <a:noFill/>
            </a:ln>
          </p:spPr>
        </p:pic>
        <p:pic>
          <p:nvPicPr>
            <p:cNvPr id="50" name="Google Shape;154;p23">
              <a:extLst>
                <a:ext uri="{FF2B5EF4-FFF2-40B4-BE49-F238E27FC236}">
                  <a16:creationId xmlns:a16="http://schemas.microsoft.com/office/drawing/2014/main" id="{228BE914-98A4-82FC-25C1-7A720652A6FF}"/>
                </a:ext>
              </a:extLst>
            </p:cNvPr>
            <p:cNvPicPr preferRelativeResize="0"/>
            <p:nvPr/>
          </p:nvPicPr>
          <p:blipFill>
            <a:blip r:embed="rId13">
              <a:alphaModFix/>
            </a:blip>
            <a:stretch>
              <a:fillRect/>
            </a:stretch>
          </p:blipFill>
          <p:spPr>
            <a:xfrm>
              <a:off x="6254777" y="3853355"/>
              <a:ext cx="295352" cy="295352"/>
            </a:xfrm>
            <a:prstGeom prst="rect">
              <a:avLst/>
            </a:prstGeom>
            <a:noFill/>
            <a:ln>
              <a:noFill/>
            </a:ln>
          </p:spPr>
        </p:pic>
        <p:sp>
          <p:nvSpPr>
            <p:cNvPr id="51" name="Google Shape;112;p23">
              <a:extLst>
                <a:ext uri="{FF2B5EF4-FFF2-40B4-BE49-F238E27FC236}">
                  <a16:creationId xmlns:a16="http://schemas.microsoft.com/office/drawing/2014/main" id="{901225E7-1BFC-D976-C7C5-797B306A480E}"/>
                </a:ext>
              </a:extLst>
            </p:cNvPr>
            <p:cNvSpPr/>
            <p:nvPr/>
          </p:nvSpPr>
          <p:spPr>
            <a:xfrm>
              <a:off x="1051798" y="4614281"/>
              <a:ext cx="224025" cy="200200"/>
            </a:xfrm>
            <a:prstGeom prst="flowChartMagneticDisk">
              <a:avLst/>
            </a:prstGeom>
            <a:solidFill>
              <a:srgbClr val="F6F6F6"/>
            </a:solidFill>
            <a:ln w="9525" cap="flat" cmpd="sng">
              <a:solidFill>
                <a:srgbClr val="8C8C8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effectLst/>
                <a:uLnTx/>
                <a:uFillTx/>
                <a:latin typeface="Meiryo UI" panose="020B0604030504040204" pitchFamily="50" charset="-128"/>
                <a:ea typeface="Meiryo UI" panose="020B0604030504040204" pitchFamily="50" charset="-128"/>
                <a:cs typeface="Calibri"/>
                <a:sym typeface="Calibri"/>
              </a:endParaRPr>
            </a:p>
          </p:txBody>
        </p:sp>
        <p:sp>
          <p:nvSpPr>
            <p:cNvPr id="52" name="Google Shape;112;p23">
              <a:extLst>
                <a:ext uri="{FF2B5EF4-FFF2-40B4-BE49-F238E27FC236}">
                  <a16:creationId xmlns:a16="http://schemas.microsoft.com/office/drawing/2014/main" id="{0D0C4EBC-5B7A-E2B4-5DD9-73864BBA5C38}"/>
                </a:ext>
              </a:extLst>
            </p:cNvPr>
            <p:cNvSpPr/>
            <p:nvPr/>
          </p:nvSpPr>
          <p:spPr>
            <a:xfrm>
              <a:off x="1051798" y="5152590"/>
              <a:ext cx="224025" cy="200200"/>
            </a:xfrm>
            <a:prstGeom prst="flowChartMagneticDisk">
              <a:avLst/>
            </a:prstGeom>
            <a:solidFill>
              <a:srgbClr val="F6F6F6"/>
            </a:solidFill>
            <a:ln w="9525" cap="flat" cmpd="sng">
              <a:solidFill>
                <a:srgbClr val="8C8C8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effectLst/>
                <a:uLnTx/>
                <a:uFillTx/>
                <a:latin typeface="Meiryo UI" panose="020B0604030504040204" pitchFamily="50" charset="-128"/>
                <a:ea typeface="Meiryo UI" panose="020B0604030504040204" pitchFamily="50" charset="-128"/>
                <a:cs typeface="Calibri"/>
                <a:sym typeface="Calibri"/>
              </a:endParaRPr>
            </a:p>
          </p:txBody>
        </p:sp>
        <p:sp>
          <p:nvSpPr>
            <p:cNvPr id="54" name="Google Shape;143;p23">
              <a:extLst>
                <a:ext uri="{FF2B5EF4-FFF2-40B4-BE49-F238E27FC236}">
                  <a16:creationId xmlns:a16="http://schemas.microsoft.com/office/drawing/2014/main" id="{153C57CE-AFC3-6BF1-1197-76EC08E4CE2D}"/>
                </a:ext>
              </a:extLst>
            </p:cNvPr>
            <p:cNvSpPr/>
            <p:nvPr/>
          </p:nvSpPr>
          <p:spPr>
            <a:xfrm>
              <a:off x="5680074" y="2216905"/>
              <a:ext cx="997500" cy="3623650"/>
            </a:xfrm>
            <a:prstGeom prst="roundRect">
              <a:avLst>
                <a:gd name="adj" fmla="val 16667"/>
              </a:avLst>
            </a:prstGeom>
            <a:noFill/>
            <a:ln>
              <a:solidFill>
                <a:srgbClr val="FF0000"/>
              </a:solidFill>
            </a:ln>
          </p:spPr>
          <p:txBody>
            <a:bodyPr spcFirstLastPara="1" wrap="square" lIns="91425" tIns="91425" rIns="91425" bIns="91425" anchor="t" anchorCtr="0">
              <a:noAutofit/>
            </a:bodyPr>
            <a:lstStyle/>
            <a:p>
              <a:pPr algn="ctr">
                <a:buClr>
                  <a:srgbClr val="000000"/>
                </a:buClr>
                <a:buFont typeface="Arial"/>
                <a:buNone/>
              </a:pPr>
              <a:r>
                <a:rPr kumimoji="0" lang="en" sz="1000" kern="0" dirty="0">
                  <a:latin typeface="Meiryo UI" panose="020B0604030504040204" pitchFamily="50" charset="-128"/>
                  <a:ea typeface="Meiryo UI" panose="020B0604030504040204" pitchFamily="50" charset="-128"/>
                  <a:cs typeface="Calibri"/>
                  <a:sym typeface="Calibri"/>
                </a:rPr>
                <a:t>Analytics/</a:t>
              </a:r>
              <a:endParaRPr kumimoji="0" sz="1000" kern="0" dirty="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1000" kern="0" dirty="0">
                  <a:latin typeface="Meiryo UI" panose="020B0604030504040204" pitchFamily="50" charset="-128"/>
                  <a:ea typeface="Meiryo UI" panose="020B0604030504040204" pitchFamily="50" charset="-128"/>
                  <a:cs typeface="Calibri"/>
                  <a:sym typeface="Calibri"/>
                </a:rPr>
                <a:t>Application</a:t>
              </a:r>
              <a:endParaRPr kumimoji="0" sz="1000" kern="0" dirty="0">
                <a:latin typeface="Meiryo UI" panose="020B0604030504040204" pitchFamily="50" charset="-128"/>
                <a:ea typeface="Meiryo UI" panose="020B0604030504040204" pitchFamily="50" charset="-128"/>
                <a:cs typeface="Calibri"/>
                <a:sym typeface="Calibri"/>
              </a:endParaRPr>
            </a:p>
          </p:txBody>
        </p:sp>
        <p:sp>
          <p:nvSpPr>
            <p:cNvPr id="55" name="Google Shape;143;p23">
              <a:extLst>
                <a:ext uri="{FF2B5EF4-FFF2-40B4-BE49-F238E27FC236}">
                  <a16:creationId xmlns:a16="http://schemas.microsoft.com/office/drawing/2014/main" id="{B4CB4ACC-F7C0-A7FC-5590-A3E6F0341757}"/>
                </a:ext>
              </a:extLst>
            </p:cNvPr>
            <p:cNvSpPr/>
            <p:nvPr/>
          </p:nvSpPr>
          <p:spPr>
            <a:xfrm>
              <a:off x="1666449" y="1365088"/>
              <a:ext cx="5198867" cy="292119"/>
            </a:xfrm>
            <a:prstGeom prst="roundRect">
              <a:avLst>
                <a:gd name="adj" fmla="val 16667"/>
              </a:avLst>
            </a:prstGeom>
            <a:noFill/>
            <a:ln>
              <a:solidFill>
                <a:srgbClr val="FF0000"/>
              </a:solidFill>
            </a:ln>
          </p:spPr>
          <p:txBody>
            <a:bodyPr spcFirstLastPara="1" wrap="square" lIns="91425" tIns="91425" rIns="91425" bIns="91425" anchor="ctr" anchorCtr="0">
              <a:noAutofit/>
            </a:bodyPr>
            <a:lstStyle/>
            <a:p>
              <a:pPr algn="ctr">
                <a:buClr>
                  <a:srgbClr val="000000"/>
                </a:buClr>
                <a:buFont typeface="Arial"/>
                <a:buNone/>
              </a:pPr>
              <a:r>
                <a:rPr kumimoji="0" lang="ja-JP" altLang="en-US" sz="1200" b="1" kern="0" dirty="0">
                  <a:latin typeface="Meiryo UI" panose="020B0604030504040204" pitchFamily="50" charset="-128"/>
                  <a:ea typeface="Meiryo UI" panose="020B0604030504040204" pitchFamily="50" charset="-128"/>
                  <a:cs typeface="Calibri"/>
                  <a:sym typeface="Calibri"/>
                </a:rPr>
                <a:t>広義の</a:t>
              </a:r>
              <a:r>
                <a:rPr kumimoji="0" lang="en-US" altLang="ja-JP" sz="1200" b="1" kern="0" dirty="0">
                  <a:latin typeface="Meiryo UI" panose="020B0604030504040204" pitchFamily="50" charset="-128"/>
                  <a:ea typeface="Meiryo UI" panose="020B0604030504040204" pitchFamily="50" charset="-128"/>
                  <a:cs typeface="Calibri"/>
                  <a:sym typeface="Calibri"/>
                </a:rPr>
                <a:t>vista</a:t>
              </a:r>
              <a:endParaRPr kumimoji="0" sz="1200" b="1" kern="0" dirty="0">
                <a:latin typeface="Meiryo UI" panose="020B0604030504040204" pitchFamily="50" charset="-128"/>
                <a:ea typeface="Meiryo UI" panose="020B0604030504040204" pitchFamily="50" charset="-128"/>
                <a:cs typeface="Calibri"/>
                <a:sym typeface="Calibri"/>
              </a:endParaRPr>
            </a:p>
          </p:txBody>
        </p:sp>
        <p:sp>
          <p:nvSpPr>
            <p:cNvPr id="59" name="Google Shape;109;p23">
              <a:extLst>
                <a:ext uri="{FF2B5EF4-FFF2-40B4-BE49-F238E27FC236}">
                  <a16:creationId xmlns:a16="http://schemas.microsoft.com/office/drawing/2014/main" id="{CCDFDAF0-DC1A-40F3-6450-F0F6DA6F6438}"/>
                </a:ext>
              </a:extLst>
            </p:cNvPr>
            <p:cNvSpPr/>
            <p:nvPr/>
          </p:nvSpPr>
          <p:spPr>
            <a:xfrm>
              <a:off x="1666449" y="4855314"/>
              <a:ext cx="1072500" cy="1023900"/>
            </a:xfrm>
            <a:prstGeom prst="roundRect">
              <a:avLst>
                <a:gd name="adj" fmla="val 16667"/>
              </a:avLst>
            </a:prstGeom>
            <a:noFill/>
            <a:ln>
              <a:solidFill>
                <a:srgbClr val="FF0000"/>
              </a:solidFill>
            </a:ln>
          </p:spPr>
          <p:txBody>
            <a:bodyPr spcFirstLastPara="1" wrap="square" lIns="91425" tIns="91425" rIns="91425" bIns="91425" anchor="t" anchorCtr="0">
              <a:noAutofit/>
            </a:bodyPr>
            <a:lstStyle/>
            <a:p>
              <a:pPr algn="ctr">
                <a:buClr>
                  <a:srgbClr val="000000"/>
                </a:buClr>
                <a:buFont typeface="Arial"/>
                <a:buNone/>
              </a:pPr>
              <a:r>
                <a:rPr kumimoji="0" lang="en" sz="1050" kern="0">
                  <a:latin typeface="Meiryo UI" panose="020B0604030504040204" pitchFamily="50" charset="-128"/>
                  <a:ea typeface="Meiryo UI" panose="020B0604030504040204" pitchFamily="50" charset="-128"/>
                  <a:cs typeface="Calibri"/>
                  <a:sym typeface="Calibri"/>
                </a:rPr>
                <a:t>vista</a:t>
              </a:r>
              <a:endParaRPr kumimoji="0" sz="1050" kern="0">
                <a:latin typeface="Meiryo UI" panose="020B0604030504040204" pitchFamily="50" charset="-128"/>
                <a:ea typeface="Meiryo UI" panose="020B0604030504040204" pitchFamily="50" charset="-128"/>
                <a:cs typeface="Calibri"/>
                <a:sym typeface="Calibri"/>
              </a:endParaRPr>
            </a:p>
            <a:p>
              <a:pPr algn="ctr">
                <a:buClr>
                  <a:srgbClr val="000000"/>
                </a:buClr>
                <a:buFont typeface="Arial"/>
                <a:buNone/>
              </a:pPr>
              <a:r>
                <a:rPr kumimoji="0" lang="en" sz="1050" kern="0">
                  <a:latin typeface="Meiryo UI" panose="020B0604030504040204" pitchFamily="50" charset="-128"/>
                  <a:ea typeface="Meiryo UI" panose="020B0604030504040204" pitchFamily="50" charset="-128"/>
                  <a:cs typeface="Calibri"/>
                  <a:sym typeface="Calibri"/>
                </a:rPr>
                <a:t>datahub</a:t>
              </a:r>
              <a:endParaRPr kumimoji="0" sz="1050" kern="0">
                <a:latin typeface="Meiryo UI" panose="020B0604030504040204" pitchFamily="50" charset="-128"/>
                <a:ea typeface="Meiryo UI" panose="020B0604030504040204" pitchFamily="50" charset="-128"/>
                <a:cs typeface="Calibri"/>
                <a:sym typeface="Calibri"/>
              </a:endParaRPr>
            </a:p>
          </p:txBody>
        </p:sp>
      </p:grpSp>
    </p:spTree>
    <p:extLst>
      <p:ext uri="{BB962C8B-B14F-4D97-AF65-F5344CB8AC3E}">
        <p14:creationId xmlns:p14="http://schemas.microsoft.com/office/powerpoint/2010/main" val="3101466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EF6E264-7427-FD24-314B-5CEEA8878F6A}"/>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作成物サンプル</a:t>
            </a:r>
          </a:p>
        </p:txBody>
      </p:sp>
      <p:pic>
        <p:nvPicPr>
          <p:cNvPr id="13" name="図 12">
            <a:extLst>
              <a:ext uri="{FF2B5EF4-FFF2-40B4-BE49-F238E27FC236}">
                <a16:creationId xmlns:a16="http://schemas.microsoft.com/office/drawing/2014/main" id="{480D0E3B-4E0B-33C6-B39D-72CC9920AE51}"/>
              </a:ext>
            </a:extLst>
          </p:cNvPr>
          <p:cNvPicPr>
            <a:picLocks noChangeAspect="1"/>
          </p:cNvPicPr>
          <p:nvPr/>
        </p:nvPicPr>
        <p:blipFill>
          <a:blip r:embed="rId2"/>
          <a:stretch>
            <a:fillRect/>
          </a:stretch>
        </p:blipFill>
        <p:spPr>
          <a:xfrm>
            <a:off x="671648" y="1362519"/>
            <a:ext cx="5486873" cy="4424387"/>
          </a:xfrm>
          <a:prstGeom prst="rect">
            <a:avLst/>
          </a:prstGeom>
        </p:spPr>
      </p:pic>
      <p:pic>
        <p:nvPicPr>
          <p:cNvPr id="15" name="図 14">
            <a:extLst>
              <a:ext uri="{FF2B5EF4-FFF2-40B4-BE49-F238E27FC236}">
                <a16:creationId xmlns:a16="http://schemas.microsoft.com/office/drawing/2014/main" id="{14AD2680-F123-E9E5-5292-16594605361F}"/>
              </a:ext>
            </a:extLst>
          </p:cNvPr>
          <p:cNvPicPr>
            <a:picLocks noChangeAspect="1"/>
          </p:cNvPicPr>
          <p:nvPr/>
        </p:nvPicPr>
        <p:blipFill>
          <a:blip r:embed="rId3"/>
          <a:stretch>
            <a:fillRect/>
          </a:stretch>
        </p:blipFill>
        <p:spPr>
          <a:xfrm>
            <a:off x="6296044" y="1453662"/>
            <a:ext cx="3355955" cy="3368172"/>
          </a:xfrm>
          <a:prstGeom prst="rect">
            <a:avLst/>
          </a:prstGeom>
        </p:spPr>
      </p:pic>
      <p:cxnSp>
        <p:nvCxnSpPr>
          <p:cNvPr id="17" name="直線コネクタ 16">
            <a:extLst>
              <a:ext uri="{FF2B5EF4-FFF2-40B4-BE49-F238E27FC236}">
                <a16:creationId xmlns:a16="http://schemas.microsoft.com/office/drawing/2014/main" id="{2335E7C1-DD52-57DA-C4EC-D9FD1DA92603}"/>
              </a:ext>
            </a:extLst>
          </p:cNvPr>
          <p:cNvCxnSpPr/>
          <p:nvPr/>
        </p:nvCxnSpPr>
        <p:spPr>
          <a:xfrm>
            <a:off x="6158523" y="1453662"/>
            <a:ext cx="0" cy="47588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82ED527-949D-A50B-F270-85CB3AA620D5}"/>
              </a:ext>
            </a:extLst>
          </p:cNvPr>
          <p:cNvCxnSpPr/>
          <p:nvPr/>
        </p:nvCxnSpPr>
        <p:spPr>
          <a:xfrm>
            <a:off x="11379200" y="1453662"/>
            <a:ext cx="0" cy="47588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8267CC2-FF20-CA35-0BF8-ADF199E60022}"/>
              </a:ext>
            </a:extLst>
          </p:cNvPr>
          <p:cNvCxnSpPr/>
          <p:nvPr/>
        </p:nvCxnSpPr>
        <p:spPr>
          <a:xfrm>
            <a:off x="640861" y="1453662"/>
            <a:ext cx="0" cy="47588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9800C766-D009-1FD6-2F67-17E81943D7E3}"/>
              </a:ext>
            </a:extLst>
          </p:cNvPr>
          <p:cNvSpPr txBox="1"/>
          <p:nvPr/>
        </p:nvSpPr>
        <p:spPr>
          <a:xfrm>
            <a:off x="476821" y="734109"/>
            <a:ext cx="6097280" cy="646331"/>
          </a:xfrm>
          <a:prstGeom prst="rect">
            <a:avLst/>
          </a:prstGeom>
          <a:noFill/>
        </p:spPr>
        <p:txBody>
          <a:bodyPr wrap="square">
            <a:spAutoFit/>
          </a:bodyPr>
          <a:lstStyle/>
          <a:p>
            <a:r>
              <a:rPr lang="en-US" altLang="ja-JP" dirty="0">
                <a:latin typeface="Meiryo UI" panose="020B0604030504040204" pitchFamily="50" charset="-128"/>
                <a:ea typeface="Meiryo UI" panose="020B0604030504040204" pitchFamily="50" charset="-128"/>
              </a:rPr>
              <a:t>UX/UI</a:t>
            </a:r>
            <a:r>
              <a:rPr lang="ja-JP" altLang="en-US" dirty="0">
                <a:latin typeface="Meiryo UI" panose="020B0604030504040204" pitchFamily="50" charset="-128"/>
                <a:ea typeface="Meiryo UI" panose="020B0604030504040204" pitchFamily="50" charset="-128"/>
              </a:rPr>
              <a:t>設計案</a:t>
            </a:r>
            <a:endParaRPr lang="en-US" altLang="ja-JP" dirty="0">
              <a:latin typeface="Meiryo UI" panose="020B0604030504040204" pitchFamily="50" charset="-128"/>
              <a:ea typeface="Meiryo UI" panose="020B0604030504040204" pitchFamily="50" charset="-128"/>
            </a:endParaRPr>
          </a:p>
          <a:p>
            <a:r>
              <a:rPr lang="ja-JP" altLang="en-US" sz="1800" dirty="0">
                <a:latin typeface="Meiryo UI" panose="020B0604030504040204" pitchFamily="50" charset="-128"/>
                <a:ea typeface="Meiryo UI" panose="020B0604030504040204" pitchFamily="50" charset="-128"/>
              </a:rPr>
              <a:t> </a:t>
            </a:r>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93619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66F6-250A-4521-DCF7-95BF7B2F3599}"/>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91C031C2-81DF-7ED9-8138-65D40CF174E6}"/>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作成物サンプル</a:t>
            </a:r>
          </a:p>
        </p:txBody>
      </p:sp>
      <p:sp>
        <p:nvSpPr>
          <p:cNvPr id="3" name="テキスト ボックス 2">
            <a:extLst>
              <a:ext uri="{FF2B5EF4-FFF2-40B4-BE49-F238E27FC236}">
                <a16:creationId xmlns:a16="http://schemas.microsoft.com/office/drawing/2014/main" id="{B063FEE7-30CC-337F-97AE-5CD39F52851E}"/>
              </a:ext>
            </a:extLst>
          </p:cNvPr>
          <p:cNvSpPr txBox="1"/>
          <p:nvPr/>
        </p:nvSpPr>
        <p:spPr>
          <a:xfrm>
            <a:off x="476821" y="734109"/>
            <a:ext cx="6097280" cy="369332"/>
          </a:xfrm>
          <a:prstGeom prst="rect">
            <a:avLst/>
          </a:prstGeom>
          <a:noFill/>
        </p:spPr>
        <p:txBody>
          <a:bodyPr wrap="square">
            <a:spAutoFit/>
          </a:bodyPr>
          <a:lstStyle/>
          <a:p>
            <a:r>
              <a:rPr lang="ja-JP" altLang="en-US" sz="1800" dirty="0">
                <a:latin typeface="Meiryo UI" panose="020B0604030504040204" pitchFamily="50" charset="-128"/>
                <a:ea typeface="Meiryo UI" panose="020B0604030504040204" pitchFamily="50" charset="-128"/>
              </a:rPr>
              <a:t>現状業務フロー図</a:t>
            </a:r>
            <a:endParaRPr lang="ja-JP" altLang="en-US"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D6FE9521-66FE-8705-2F55-741F1A782817}"/>
              </a:ext>
            </a:extLst>
          </p:cNvPr>
          <p:cNvPicPr>
            <a:picLocks noChangeAspect="1"/>
          </p:cNvPicPr>
          <p:nvPr/>
        </p:nvPicPr>
        <p:blipFill>
          <a:blip r:embed="rId2"/>
          <a:stretch>
            <a:fillRect/>
          </a:stretch>
        </p:blipFill>
        <p:spPr>
          <a:xfrm>
            <a:off x="906718" y="1292459"/>
            <a:ext cx="6222501" cy="4761766"/>
          </a:xfrm>
          <a:prstGeom prst="rect">
            <a:avLst/>
          </a:prstGeom>
        </p:spPr>
      </p:pic>
      <p:cxnSp>
        <p:nvCxnSpPr>
          <p:cNvPr id="9" name="直線コネクタ 8">
            <a:extLst>
              <a:ext uri="{FF2B5EF4-FFF2-40B4-BE49-F238E27FC236}">
                <a16:creationId xmlns:a16="http://schemas.microsoft.com/office/drawing/2014/main" id="{A18B2C64-5931-8F73-E38D-052E5DC25CA0}"/>
              </a:ext>
            </a:extLst>
          </p:cNvPr>
          <p:cNvCxnSpPr/>
          <p:nvPr/>
        </p:nvCxnSpPr>
        <p:spPr>
          <a:xfrm>
            <a:off x="7318812" y="1177037"/>
            <a:ext cx="0" cy="47588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C1C705A-1C3A-AC6F-9DFC-D9CC24610B0F}"/>
              </a:ext>
            </a:extLst>
          </p:cNvPr>
          <p:cNvCxnSpPr/>
          <p:nvPr/>
        </p:nvCxnSpPr>
        <p:spPr>
          <a:xfrm>
            <a:off x="640861" y="1177037"/>
            <a:ext cx="0" cy="47588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00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423F55-F165-DEAA-0CFD-1EC438E189A3}"/>
              </a:ext>
            </a:extLst>
          </p:cNvPr>
          <p:cNvSpPr>
            <a:spLocks noGrp="1"/>
          </p:cNvSpPr>
          <p:nvPr>
            <p:ph type="title"/>
          </p:nvPr>
        </p:nvSpPr>
        <p:spPr/>
        <p:txBody>
          <a:bodyPr/>
          <a:lstStyle/>
          <a:p>
            <a:r>
              <a:rPr kumimoji="1" lang="ja-JP" altLang="en-US" dirty="0">
                <a:latin typeface="Meiryo UI" panose="020B0604030504040204" pitchFamily="50" charset="-128"/>
                <a:ea typeface="Meiryo UI" panose="020B0604030504040204" pitchFamily="50" charset="-128"/>
              </a:rPr>
              <a:t>目次</a:t>
            </a:r>
          </a:p>
        </p:txBody>
      </p:sp>
      <p:sp>
        <p:nvSpPr>
          <p:cNvPr id="4" name="テキスト プレースホルダー 3">
            <a:extLst>
              <a:ext uri="{FF2B5EF4-FFF2-40B4-BE49-F238E27FC236}">
                <a16:creationId xmlns:a16="http://schemas.microsoft.com/office/drawing/2014/main" id="{D9D67A4E-33F7-D30D-CACB-0EA2B713E5AB}"/>
              </a:ext>
            </a:extLst>
          </p:cNvPr>
          <p:cNvSpPr>
            <a:spLocks noGrp="1"/>
          </p:cNvSpPr>
          <p:nvPr>
            <p:ph type="body" sz="quarter" idx="17"/>
          </p:nvPr>
        </p:nvSpPr>
        <p:spPr>
          <a:xfrm>
            <a:off x="637666" y="1081117"/>
            <a:ext cx="4224363" cy="4476750"/>
          </a:xfrm>
        </p:spPr>
        <p:txBody>
          <a:bodyPr/>
          <a:lstStyle/>
          <a:p>
            <a:pPr marL="457200" indent="-457200">
              <a:buAutoNum type="arabicPeriod"/>
            </a:pPr>
            <a:r>
              <a:rPr lang="ja-JP" altLang="ja-JP" sz="2000" b="1" dirty="0">
                <a:latin typeface="Meiryo UI" panose="020B0604030504040204" pitchFamily="50" charset="-128"/>
                <a:ea typeface="Meiryo UI" panose="020B0604030504040204" pitchFamily="50" charset="-128"/>
              </a:rPr>
              <a:t>背景と</a:t>
            </a:r>
            <a:r>
              <a:rPr lang="ja-JP" altLang="en-US" sz="2000" b="1" dirty="0">
                <a:latin typeface="Meiryo UI" panose="020B0604030504040204" pitchFamily="50" charset="-128"/>
                <a:ea typeface="Meiryo UI" panose="020B0604030504040204" pitchFamily="50" charset="-128"/>
              </a:rPr>
              <a:t>目的</a:t>
            </a:r>
            <a:endParaRPr lang="en-US" altLang="ja-JP" sz="2000" b="1" dirty="0">
              <a:latin typeface="Meiryo UI" panose="020B0604030504040204" pitchFamily="50" charset="-128"/>
              <a:ea typeface="Meiryo UI" panose="020B0604030504040204" pitchFamily="50" charset="-128"/>
            </a:endParaRPr>
          </a:p>
          <a:p>
            <a:pPr marL="457200" indent="-457200">
              <a:buAutoNum type="arabicPeriod"/>
            </a:pPr>
            <a:r>
              <a:rPr lang="ja-JP" altLang="en-US" sz="2000" b="1" dirty="0">
                <a:latin typeface="Meiryo UI" panose="020B0604030504040204" pitchFamily="50" charset="-128"/>
                <a:ea typeface="Meiryo UI" panose="020B0604030504040204" pitchFamily="50" charset="-128"/>
              </a:rPr>
              <a:t>ロードマップ</a:t>
            </a:r>
            <a:endParaRPr lang="en-US" altLang="ja-JP" sz="2000" b="1" dirty="0">
              <a:latin typeface="Meiryo UI" panose="020B0604030504040204" pitchFamily="50" charset="-128"/>
              <a:ea typeface="Meiryo UI" panose="020B0604030504040204" pitchFamily="50" charset="-128"/>
            </a:endParaRPr>
          </a:p>
          <a:p>
            <a:r>
              <a:rPr lang="en-US" altLang="ja-JP" sz="2000" b="1" dirty="0">
                <a:latin typeface="Meiryo UI" panose="020B0604030504040204" pitchFamily="50" charset="-128"/>
                <a:ea typeface="Meiryo UI" panose="020B0604030504040204" pitchFamily="50" charset="-128"/>
              </a:rPr>
              <a:t>	[</a:t>
            </a:r>
            <a:r>
              <a:rPr lang="ja-JP" altLang="en-US" sz="2000" b="1" dirty="0">
                <a:latin typeface="Meiryo UI" panose="020B0604030504040204" pitchFamily="50" charset="-128"/>
                <a:ea typeface="Meiryo UI" panose="020B0604030504040204" pitchFamily="50" charset="-128"/>
              </a:rPr>
              <a:t>参考</a:t>
            </a:r>
            <a:r>
              <a:rPr lang="en-US" altLang="ja-JP" sz="2000" b="1" dirty="0">
                <a:latin typeface="Meiryo UI" panose="020B0604030504040204" pitchFamily="50" charset="-128"/>
                <a:ea typeface="Meiryo UI" panose="020B0604030504040204" pitchFamily="50" charset="-128"/>
              </a:rPr>
              <a:t>]</a:t>
            </a:r>
          </a:p>
          <a:p>
            <a:pPr marL="971520" lvl="1" indent="-514350">
              <a:buFont typeface="+mj-lt"/>
              <a:buAutoNum type="romanLcPeriod"/>
            </a:pPr>
            <a:r>
              <a:rPr lang="ja-JP" altLang="en-US" sz="2000" b="1" dirty="0">
                <a:latin typeface="Meiryo UI" panose="020B0604030504040204" pitchFamily="50" charset="-128"/>
                <a:ea typeface="Meiryo UI" panose="020B0604030504040204" pitchFamily="50" charset="-128"/>
              </a:rPr>
              <a:t>現状分析</a:t>
            </a:r>
            <a:endParaRPr lang="en-US" altLang="ja-JP" sz="2000" b="1" dirty="0">
              <a:latin typeface="Meiryo UI" panose="020B0604030504040204" pitchFamily="50" charset="-128"/>
              <a:ea typeface="Meiryo UI" panose="020B0604030504040204" pitchFamily="50" charset="-128"/>
            </a:endParaRPr>
          </a:p>
          <a:p>
            <a:pPr marL="971520" lvl="1" indent="-514350">
              <a:buFont typeface="+mj-lt"/>
              <a:buAutoNum type="romanLcPeriod"/>
            </a:pPr>
            <a:r>
              <a:rPr lang="ja-JP" altLang="en-US" sz="2000" b="1" dirty="0">
                <a:latin typeface="Meiryo UI" panose="020B0604030504040204" pitchFamily="50" charset="-128"/>
                <a:ea typeface="Meiryo UI" panose="020B0604030504040204" pitchFamily="50" charset="-128"/>
              </a:rPr>
              <a:t>機能要件定義</a:t>
            </a:r>
            <a:endParaRPr lang="en-US" altLang="ja-JP" sz="2000" b="1" dirty="0">
              <a:latin typeface="Meiryo UI" panose="020B0604030504040204" pitchFamily="50" charset="-128"/>
              <a:ea typeface="Meiryo UI" panose="020B0604030504040204" pitchFamily="50" charset="-128"/>
            </a:endParaRPr>
          </a:p>
          <a:p>
            <a:pPr marL="514350" indent="-514350">
              <a:buFont typeface="+mj-lt"/>
              <a:buAutoNum type="arabicPeriod" startAt="3"/>
            </a:pPr>
            <a:r>
              <a:rPr lang="ja-JP" altLang="en-US" sz="2000" b="1" dirty="0">
                <a:latin typeface="Meiryo UI" panose="020B0604030504040204" pitchFamily="50" charset="-128"/>
                <a:ea typeface="Meiryo UI" panose="020B0604030504040204" pitchFamily="50" charset="-128"/>
              </a:rPr>
              <a:t>スケジュール</a:t>
            </a:r>
            <a:endParaRPr lang="en-US" altLang="ja-JP" sz="2000" b="1" dirty="0">
              <a:latin typeface="Meiryo UI" panose="020B0604030504040204" pitchFamily="50" charset="-128"/>
              <a:ea typeface="Meiryo UI" panose="020B0604030504040204" pitchFamily="50" charset="-128"/>
            </a:endParaRPr>
          </a:p>
          <a:p>
            <a:pPr marL="457200" indent="-457200">
              <a:buAutoNum type="arabicPeriod" startAt="3"/>
            </a:pPr>
            <a:r>
              <a:rPr lang="ja-JP" altLang="en-US" sz="2000" b="1" dirty="0">
                <a:latin typeface="Meiryo UI" panose="020B0604030504040204" pitchFamily="50" charset="-128"/>
                <a:ea typeface="Meiryo UI" panose="020B0604030504040204" pitchFamily="50" charset="-128"/>
              </a:rPr>
              <a:t>プロジェクト体制</a:t>
            </a:r>
            <a:endParaRPr lang="en-US" altLang="ja-JP" sz="2000" b="1" dirty="0">
              <a:latin typeface="Meiryo UI" panose="020B0604030504040204" pitchFamily="50" charset="-128"/>
              <a:ea typeface="Meiryo UI" panose="020B0604030504040204" pitchFamily="50" charset="-128"/>
            </a:endParaRPr>
          </a:p>
          <a:p>
            <a:pPr marL="457200" indent="-457200">
              <a:buAutoNum type="arabicPeriod" startAt="3"/>
            </a:pPr>
            <a:r>
              <a:rPr lang="ja-JP" altLang="en-US" sz="2000" b="1" dirty="0">
                <a:latin typeface="Meiryo UI" panose="020B0604030504040204" pitchFamily="50" charset="-128"/>
                <a:ea typeface="Meiryo UI" panose="020B0604030504040204" pitchFamily="50" charset="-128"/>
              </a:rPr>
              <a:t>御見積</a:t>
            </a:r>
            <a:endParaRPr lang="en-US" altLang="ja-JP" sz="2000" b="1" dirty="0">
              <a:latin typeface="Meiryo UI" panose="020B0604030504040204" pitchFamily="50" charset="-128"/>
              <a:ea typeface="Meiryo UI" panose="020B0604030504040204" pitchFamily="50" charset="-128"/>
            </a:endParaRPr>
          </a:p>
          <a:p>
            <a:pPr marL="457200" indent="-457200">
              <a:buAutoNum type="arabicPeriod" startAt="3"/>
            </a:pPr>
            <a:endParaRPr lang="en-US" altLang="ja-JP" sz="2000" b="1" dirty="0">
              <a:latin typeface="Meiryo UI" panose="020B0604030504040204" pitchFamily="50" charset="-128"/>
              <a:ea typeface="Meiryo UI" panose="020B0604030504040204" pitchFamily="50" charset="-128"/>
            </a:endParaRPr>
          </a:p>
          <a:p>
            <a:r>
              <a:rPr lang="en-US" altLang="ja-JP" sz="2000" b="1" dirty="0">
                <a:latin typeface="Meiryo UI" panose="020B0604030504040204" pitchFamily="50" charset="-128"/>
                <a:ea typeface="Meiryo UI" panose="020B0604030504040204" pitchFamily="50" charset="-128"/>
              </a:rPr>
              <a:t>Appendix</a:t>
            </a:r>
            <a:endParaRPr kumimoji="1" lang="ja-JP" altLang="en-US" sz="2000" dirty="0">
              <a:latin typeface="Meiryo UI" panose="020B0604030504040204" pitchFamily="50" charset="-128"/>
              <a:ea typeface="Meiryo UI" panose="020B0604030504040204" pitchFamily="50" charset="-128"/>
            </a:endParaRPr>
          </a:p>
        </p:txBody>
      </p:sp>
      <p:sp>
        <p:nvSpPr>
          <p:cNvPr id="7" name="テキスト プレースホルダー 3">
            <a:extLst>
              <a:ext uri="{FF2B5EF4-FFF2-40B4-BE49-F238E27FC236}">
                <a16:creationId xmlns:a16="http://schemas.microsoft.com/office/drawing/2014/main" id="{182F54A2-19DF-12BB-B17E-23E5E9B80549}"/>
              </a:ext>
            </a:extLst>
          </p:cNvPr>
          <p:cNvSpPr txBox="1">
            <a:spLocks/>
          </p:cNvSpPr>
          <p:nvPr/>
        </p:nvSpPr>
        <p:spPr>
          <a:xfrm>
            <a:off x="6096000" y="1736725"/>
            <a:ext cx="4224363" cy="4476750"/>
          </a:xfrm>
          <a:prstGeom prst="rect">
            <a:avLst/>
          </a:prstGeom>
        </p:spPr>
        <p:txBody>
          <a:bodyPr lIns="0" tIns="0" rIns="0" bIns="0">
            <a:noAutofit/>
          </a:bodyPr>
          <a:lstStyle>
            <a:lvl1pPr marL="0" indent="0" algn="l" defTabSz="479968" rtl="0" eaLnBrk="1" latinLnBrk="0" hangingPunct="1">
              <a:lnSpc>
                <a:spcPct val="90000"/>
              </a:lnSpc>
              <a:spcBef>
                <a:spcPts val="1000"/>
              </a:spcBef>
              <a:buFont typeface="Arial" panose="020B0604020202020204" pitchFamily="34" charset="0"/>
              <a:buNone/>
              <a:defRPr kumimoji="1" sz="2400" b="0" i="0" kern="1200">
                <a:solidFill>
                  <a:srgbClr val="013C85"/>
                </a:solidFill>
                <a:latin typeface="Yu Gothic Medium" panose="020B0400000000000000" pitchFamily="34" charset="-128"/>
                <a:ea typeface="Yu Gothic Medium" panose="020B0400000000000000" pitchFamily="34" charset="-128"/>
                <a:cs typeface="+mn-cs"/>
              </a:defRPr>
            </a:lvl1pPr>
            <a:lvl2pPr marL="457170" indent="0" algn="l" defTabSz="914400" rtl="0" eaLnBrk="1" latinLnBrk="0" hangingPunct="1">
              <a:lnSpc>
                <a:spcPct val="90000"/>
              </a:lnSpc>
              <a:spcBef>
                <a:spcPts val="500"/>
              </a:spcBef>
              <a:buFont typeface="Arial" panose="020B0604020202020204" pitchFamily="34" charset="0"/>
              <a:buNone/>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br>
              <a:rPr lang="en-US" altLang="ja-JP" sz="2000" b="1" dirty="0">
                <a:latin typeface="Meiryo UI" panose="020B0604030504040204" pitchFamily="50" charset="-128"/>
                <a:ea typeface="Meiryo UI" panose="020B0604030504040204" pitchFamily="50" charset="-128"/>
              </a:rPr>
            </a:br>
            <a:endParaRPr lang="ja-JP" altLang="en-US" sz="2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09901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23507-9706-5AEB-CDA7-F88DB80DD1D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81B162A8-C019-21C7-FCB8-81ADFECFE4D7}"/>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事例</a:t>
            </a:r>
            <a:r>
              <a:rPr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a:t>
            </a:r>
            <a:r>
              <a:rPr kumimoji="1" lang="en-US" altLang="ja-JP" dirty="0">
                <a:latin typeface="Meiryo UI" panose="020B0604030504040204" pitchFamily="50" charset="-128"/>
                <a:ea typeface="Meiryo UI" panose="020B0604030504040204" pitchFamily="50" charset="-128"/>
              </a:rPr>
              <a:t>Databricks</a:t>
            </a:r>
            <a:r>
              <a:rPr kumimoji="1" lang="ja-JP" altLang="en-US" dirty="0">
                <a:latin typeface="Meiryo UI" panose="020B0604030504040204" pitchFamily="50" charset="-128"/>
                <a:ea typeface="Meiryo UI" panose="020B0604030504040204" pitchFamily="50" charset="-128"/>
              </a:rPr>
              <a:t>」を活用してデータの分析基盤を構築</a:t>
            </a:r>
          </a:p>
        </p:txBody>
      </p:sp>
      <p:sp>
        <p:nvSpPr>
          <p:cNvPr id="22" name="テキスト ボックス 21">
            <a:extLst>
              <a:ext uri="{FF2B5EF4-FFF2-40B4-BE49-F238E27FC236}">
                <a16:creationId xmlns:a16="http://schemas.microsoft.com/office/drawing/2014/main" id="{610F7DF0-3F38-444B-AA7C-E72F5B25C21B}"/>
              </a:ext>
            </a:extLst>
          </p:cNvPr>
          <p:cNvSpPr txBox="1"/>
          <p:nvPr/>
        </p:nvSpPr>
        <p:spPr>
          <a:xfrm>
            <a:off x="1320663" y="2256095"/>
            <a:ext cx="4407692" cy="430887"/>
          </a:xfrm>
          <a:prstGeom prst="rect">
            <a:avLst/>
          </a:prstGeom>
          <a:noFill/>
        </p:spPr>
        <p:txBody>
          <a:bodyPr wrap="square" lIns="0" tIns="0" rIns="0" bIns="0" rtlCol="0" anchor="ctr" anchorCtr="0">
            <a:spAutoFit/>
          </a:bodyPr>
          <a:lstStyle/>
          <a:p>
            <a:pPr eaLnBrk="0" fontAlgn="base" hangingPunct="0">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rPr>
              <a:t>データ量が膨大で、適切に取り扱うための処理基盤がないため分析のスピード感がない</a:t>
            </a:r>
            <a:endParaRPr lang="en-US" altLang="ja-JP" sz="140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23" name="テキスト ボックス 22">
            <a:extLst>
              <a:ext uri="{FF2B5EF4-FFF2-40B4-BE49-F238E27FC236}">
                <a16:creationId xmlns:a16="http://schemas.microsoft.com/office/drawing/2014/main" id="{E015BC1C-1826-ACF3-1FD5-84FDCCD8FA22}"/>
              </a:ext>
            </a:extLst>
          </p:cNvPr>
          <p:cNvSpPr txBox="1"/>
          <p:nvPr/>
        </p:nvSpPr>
        <p:spPr>
          <a:xfrm>
            <a:off x="1320661" y="3083963"/>
            <a:ext cx="4407692" cy="430887"/>
          </a:xfrm>
          <a:prstGeom prst="rect">
            <a:avLst/>
          </a:prstGeom>
          <a:noFill/>
        </p:spPr>
        <p:txBody>
          <a:bodyPr wrap="square" lIns="0" tIns="0" rIns="0" bIns="0" rtlCol="0" anchor="ctr" anchorCtr="0">
            <a:spAutoFit/>
          </a:bodyPr>
          <a:lstStyle/>
          <a:p>
            <a:pPr eaLnBrk="0" fontAlgn="base" hangingPunct="0">
              <a:spcBef>
                <a:spcPct val="0"/>
              </a:spcBef>
              <a:spcAft>
                <a:spcPct val="0"/>
              </a:spcAft>
            </a:pPr>
            <a:r>
              <a:rPr lang="ja-JP" altLang="en-US" sz="140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rPr>
              <a:t>さまざまなデータを一元的に取り扱える</a:t>
            </a:r>
            <a:r>
              <a:rPr lang="en-US" altLang="ja-JP" sz="140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rPr>
              <a:t>Databricks</a:t>
            </a:r>
            <a:r>
              <a:rPr lang="ja-JP" altLang="en-US" sz="140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rPr>
              <a:t>データ分析基盤の構築</a:t>
            </a:r>
            <a:endParaRPr lang="en-US" altLang="ja-JP" sz="140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24" name="テキスト ボックス 23">
            <a:extLst>
              <a:ext uri="{FF2B5EF4-FFF2-40B4-BE49-F238E27FC236}">
                <a16:creationId xmlns:a16="http://schemas.microsoft.com/office/drawing/2014/main" id="{7894EE20-F90E-585B-7AF7-B21F9C903940}"/>
              </a:ext>
            </a:extLst>
          </p:cNvPr>
          <p:cNvSpPr txBox="1"/>
          <p:nvPr/>
        </p:nvSpPr>
        <p:spPr>
          <a:xfrm>
            <a:off x="1320661" y="3911831"/>
            <a:ext cx="4407694" cy="430887"/>
          </a:xfrm>
          <a:prstGeom prst="rect">
            <a:avLst/>
          </a:prstGeom>
          <a:noFill/>
        </p:spPr>
        <p:txBody>
          <a:bodyPr wrap="square" lIns="0" tIns="0" rIns="0" bIns="0" rtlCol="0" anchor="ctr" anchorCtr="0">
            <a:spAutoFit/>
          </a:bodyPr>
          <a:lstStyle/>
          <a:p>
            <a:pPr eaLnBrk="0" fontAlgn="base" hangingPunct="0">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rPr>
              <a:t>包括性、拡張性、柔軟性といった特徴は、データ量、スピード、コストという課題に対して有効</a:t>
            </a:r>
            <a:endParaRPr lang="en-US" altLang="ja-JP" sz="140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25" name="テキスト ボックス 24">
            <a:extLst>
              <a:ext uri="{FF2B5EF4-FFF2-40B4-BE49-F238E27FC236}">
                <a16:creationId xmlns:a16="http://schemas.microsoft.com/office/drawing/2014/main" id="{11A6B16A-35B9-30E9-3588-924CC15EC47E}"/>
              </a:ext>
            </a:extLst>
          </p:cNvPr>
          <p:cNvSpPr txBox="1"/>
          <p:nvPr/>
        </p:nvSpPr>
        <p:spPr>
          <a:xfrm>
            <a:off x="1320660" y="4739700"/>
            <a:ext cx="4364543" cy="430887"/>
          </a:xfrm>
          <a:prstGeom prst="rect">
            <a:avLst/>
          </a:prstGeom>
          <a:noFill/>
        </p:spPr>
        <p:txBody>
          <a:bodyPr wrap="square" lIns="0" tIns="0" rIns="0" bIns="0" rtlCol="0" anchor="ctr" anchorCtr="0">
            <a:spAutoFit/>
          </a:bodyPr>
          <a:lstStyle/>
          <a:p>
            <a:pPr eaLnBrk="0" fontAlgn="base" hangingPunct="0">
              <a:spcBef>
                <a:spcPct val="0"/>
              </a:spcBef>
              <a:spcAft>
                <a:spcPct val="0"/>
              </a:spcAft>
            </a:pPr>
            <a:r>
              <a:rPr lang="ja-JP" altLang="en-US" sz="140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rPr>
              <a:t>分析は利用部門が行っていたが、クラウド上の分析環境をどう構築すればよいか試行錯誤</a:t>
            </a:r>
            <a:endParaRPr lang="en-US" altLang="ja-JP" sz="140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26" name="四角形: 角を丸くする 25">
            <a:extLst>
              <a:ext uri="{FF2B5EF4-FFF2-40B4-BE49-F238E27FC236}">
                <a16:creationId xmlns:a16="http://schemas.microsoft.com/office/drawing/2014/main" id="{8D2BED54-E8A6-5CF7-BC3E-F0DA31B750B2}"/>
              </a:ext>
            </a:extLst>
          </p:cNvPr>
          <p:cNvSpPr/>
          <p:nvPr/>
        </p:nvSpPr>
        <p:spPr>
          <a:xfrm>
            <a:off x="417720" y="2256095"/>
            <a:ext cx="633600" cy="288000"/>
          </a:xfrm>
          <a:prstGeom prst="roundRect">
            <a:avLst>
              <a:gd name="adj" fmla="val 50000"/>
            </a:avLst>
          </a:prstGeom>
          <a:solidFill>
            <a:srgbClr val="5B9BD5">
              <a:lumMod val="40000"/>
              <a:lumOff val="60000"/>
            </a:srgbClr>
          </a:solidFill>
        </p:spPr>
        <p:txBody>
          <a:bodyPr wrap="non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課題</a:t>
            </a:r>
          </a:p>
        </p:txBody>
      </p:sp>
      <p:sp>
        <p:nvSpPr>
          <p:cNvPr id="27" name="四角形: 角を丸くする 26">
            <a:extLst>
              <a:ext uri="{FF2B5EF4-FFF2-40B4-BE49-F238E27FC236}">
                <a16:creationId xmlns:a16="http://schemas.microsoft.com/office/drawing/2014/main" id="{BCDFB623-3CB6-1B6D-ED4F-3C21D62B1F8C}"/>
              </a:ext>
            </a:extLst>
          </p:cNvPr>
          <p:cNvSpPr/>
          <p:nvPr/>
        </p:nvSpPr>
        <p:spPr>
          <a:xfrm>
            <a:off x="417720" y="3083963"/>
            <a:ext cx="633600" cy="288000"/>
          </a:xfrm>
          <a:prstGeom prst="roundRect">
            <a:avLst>
              <a:gd name="adj" fmla="val 50000"/>
            </a:avLst>
          </a:prstGeom>
          <a:solidFill>
            <a:srgbClr val="5B9BD5">
              <a:lumMod val="40000"/>
              <a:lumOff val="60000"/>
            </a:srgbClr>
          </a:solidFill>
        </p:spPr>
        <p:txBody>
          <a:bodyPr wrap="non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施策</a:t>
            </a:r>
          </a:p>
        </p:txBody>
      </p:sp>
      <p:sp>
        <p:nvSpPr>
          <p:cNvPr id="28" name="四角形: 角を丸くする 27">
            <a:extLst>
              <a:ext uri="{FF2B5EF4-FFF2-40B4-BE49-F238E27FC236}">
                <a16:creationId xmlns:a16="http://schemas.microsoft.com/office/drawing/2014/main" id="{FB9C6B37-7FE0-C421-01AD-2CFDC2772216}"/>
              </a:ext>
            </a:extLst>
          </p:cNvPr>
          <p:cNvSpPr/>
          <p:nvPr/>
        </p:nvSpPr>
        <p:spPr>
          <a:xfrm>
            <a:off x="417720" y="4739700"/>
            <a:ext cx="633600" cy="288000"/>
          </a:xfrm>
          <a:prstGeom prst="roundRect">
            <a:avLst>
              <a:gd name="adj" fmla="val 50000"/>
            </a:avLst>
          </a:prstGeom>
          <a:solidFill>
            <a:srgbClr val="5B9BD5">
              <a:lumMod val="40000"/>
              <a:lumOff val="60000"/>
            </a:srgbClr>
          </a:solidFill>
        </p:spPr>
        <p:txBody>
          <a:bodyPr wrap="non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苦労</a:t>
            </a:r>
          </a:p>
        </p:txBody>
      </p:sp>
      <p:sp>
        <p:nvSpPr>
          <p:cNvPr id="29" name="四角形: 角を丸くする 28">
            <a:extLst>
              <a:ext uri="{FF2B5EF4-FFF2-40B4-BE49-F238E27FC236}">
                <a16:creationId xmlns:a16="http://schemas.microsoft.com/office/drawing/2014/main" id="{1D526FED-94D3-2372-4292-81727AD1AD51}"/>
              </a:ext>
            </a:extLst>
          </p:cNvPr>
          <p:cNvSpPr/>
          <p:nvPr/>
        </p:nvSpPr>
        <p:spPr>
          <a:xfrm>
            <a:off x="417720" y="3911831"/>
            <a:ext cx="633600" cy="288000"/>
          </a:xfrm>
          <a:prstGeom prst="roundRect">
            <a:avLst>
              <a:gd name="adj" fmla="val 50000"/>
            </a:avLst>
          </a:prstGeom>
          <a:solidFill>
            <a:srgbClr val="5B9BD5">
              <a:lumMod val="40000"/>
              <a:lumOff val="60000"/>
            </a:srgbClr>
          </a:solidFill>
        </p:spPr>
        <p:txBody>
          <a:bodyPr wrap="non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効果</a:t>
            </a:r>
          </a:p>
        </p:txBody>
      </p:sp>
      <p:sp>
        <p:nvSpPr>
          <p:cNvPr id="31" name="テキスト ボックス 30">
            <a:extLst>
              <a:ext uri="{FF2B5EF4-FFF2-40B4-BE49-F238E27FC236}">
                <a16:creationId xmlns:a16="http://schemas.microsoft.com/office/drawing/2014/main" id="{1D27624E-F0F6-75DB-3E3F-D5AE64A5AEC3}"/>
              </a:ext>
            </a:extLst>
          </p:cNvPr>
          <p:cNvSpPr txBox="1"/>
          <p:nvPr/>
        </p:nvSpPr>
        <p:spPr>
          <a:xfrm>
            <a:off x="1098890" y="1338716"/>
            <a:ext cx="10013072" cy="492443"/>
          </a:xfrm>
          <a:prstGeom prst="rect">
            <a:avLst/>
          </a:prstGeom>
          <a:noFill/>
        </p:spPr>
        <p:txBody>
          <a:bodyPr wrap="square" lIns="0" tIns="0" rIns="0" bIns="0" rtlCol="0" anchor="ctr" anchorCtr="0">
            <a:spAutoFit/>
          </a:bodyPr>
          <a:lstStyle/>
          <a:p>
            <a:pPr algn="ctr" eaLnBrk="0" fontAlgn="base" hangingPunct="0">
              <a:spcBef>
                <a:spcPct val="0"/>
              </a:spcBef>
              <a:spcAft>
                <a:spcPct val="0"/>
              </a:spcAft>
            </a:pPr>
            <a:r>
              <a:rPr lang="ja-JP" altLang="en-US" sz="1600" dirty="0">
                <a:solidFill>
                  <a:srgbClr val="5B9BD5">
                    <a:lumMod val="50000"/>
                  </a:srgbClr>
                </a:solidFill>
                <a:latin typeface="Meiryo UI" panose="020B0604030504040204" pitchFamily="50" charset="-128"/>
                <a:ea typeface="Meiryo UI" panose="020B0604030504040204" pitchFamily="50" charset="-128"/>
              </a:rPr>
              <a:t>介護データ、電子カルテ、臨床画像といった「リアルワールドデータ」を分析するための基盤をクラウド上に構築</a:t>
            </a:r>
          </a:p>
          <a:p>
            <a:pPr algn="ctr" eaLnBrk="0" fontAlgn="base" hangingPunct="0">
              <a:spcBef>
                <a:spcPct val="0"/>
              </a:spcBef>
              <a:spcAft>
                <a:spcPct val="0"/>
              </a:spcAft>
            </a:pPr>
            <a:r>
              <a:rPr lang="en-US" altLang="ja-JP" sz="1600" dirty="0">
                <a:solidFill>
                  <a:srgbClr val="5B9BD5">
                    <a:lumMod val="50000"/>
                  </a:srgbClr>
                </a:solidFill>
                <a:latin typeface="Meiryo UI" panose="020B0604030504040204" pitchFamily="50" charset="-128"/>
                <a:ea typeface="Meiryo UI" panose="020B0604030504040204" pitchFamily="50" charset="-128"/>
              </a:rPr>
              <a:t>MR </a:t>
            </a:r>
            <a:r>
              <a:rPr lang="ja-JP" altLang="en-US" sz="1600" dirty="0">
                <a:solidFill>
                  <a:srgbClr val="5B9BD5">
                    <a:lumMod val="50000"/>
                  </a:srgbClr>
                </a:solidFill>
                <a:latin typeface="Meiryo UI" panose="020B0604030504040204" pitchFamily="50" charset="-128"/>
                <a:ea typeface="Meiryo UI" panose="020B0604030504040204" pitchFamily="50" charset="-128"/>
              </a:rPr>
              <a:t>向けのデジタルマーケティングデータや、医薬品製造に関するサプライチェーンデータの統合も進める</a:t>
            </a:r>
            <a:endParaRPr lang="ja-JP" altLang="en-US" sz="160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34" name="テキスト ボックス 33">
            <a:extLst>
              <a:ext uri="{FF2B5EF4-FFF2-40B4-BE49-F238E27FC236}">
                <a16:creationId xmlns:a16="http://schemas.microsoft.com/office/drawing/2014/main" id="{440A275E-80A7-E029-AC5A-74128BDCAED9}"/>
              </a:ext>
            </a:extLst>
          </p:cNvPr>
          <p:cNvSpPr txBox="1"/>
          <p:nvPr/>
        </p:nvSpPr>
        <p:spPr>
          <a:xfrm>
            <a:off x="1098890" y="1338716"/>
            <a:ext cx="10013072" cy="492443"/>
          </a:xfrm>
          <a:prstGeom prst="rect">
            <a:avLst/>
          </a:prstGeom>
          <a:noFill/>
        </p:spPr>
        <p:txBody>
          <a:bodyPr wrap="square" lIns="0" tIns="0" rIns="0" bIns="0" rtlCol="0" anchor="ctr" anchorCtr="0">
            <a:spAutoFit/>
          </a:bodyPr>
          <a:lstStyle/>
          <a:p>
            <a:pPr algn="ctr" eaLnBrk="0" fontAlgn="base" hangingPunct="0">
              <a:spcBef>
                <a:spcPct val="0"/>
              </a:spcBef>
              <a:spcAft>
                <a:spcPct val="0"/>
              </a:spcAft>
            </a:pPr>
            <a:r>
              <a:rPr lang="ja-JP" altLang="en-US" sz="1600" dirty="0">
                <a:solidFill>
                  <a:srgbClr val="5B9BD5">
                    <a:lumMod val="50000"/>
                  </a:srgbClr>
                </a:solidFill>
                <a:latin typeface="Meiryo UI" panose="020B0604030504040204" pitchFamily="50" charset="-128"/>
                <a:ea typeface="Meiryo UI" panose="020B0604030504040204" pitchFamily="50" charset="-128"/>
              </a:rPr>
              <a:t>介護データ、電子カルテ、臨床画像といった「リアルワールドデータ」を分析するための基盤をクラウド上に構築</a:t>
            </a:r>
          </a:p>
          <a:p>
            <a:pPr algn="ctr" eaLnBrk="0" fontAlgn="base" hangingPunct="0">
              <a:spcBef>
                <a:spcPct val="0"/>
              </a:spcBef>
              <a:spcAft>
                <a:spcPct val="0"/>
              </a:spcAft>
            </a:pPr>
            <a:r>
              <a:rPr lang="en-US" altLang="ja-JP" sz="1600" dirty="0">
                <a:solidFill>
                  <a:srgbClr val="5B9BD5">
                    <a:lumMod val="50000"/>
                  </a:srgbClr>
                </a:solidFill>
                <a:latin typeface="Meiryo UI" panose="020B0604030504040204" pitchFamily="50" charset="-128"/>
                <a:ea typeface="Meiryo UI" panose="020B0604030504040204" pitchFamily="50" charset="-128"/>
              </a:rPr>
              <a:t>MR </a:t>
            </a:r>
            <a:r>
              <a:rPr lang="ja-JP" altLang="en-US" sz="1600" dirty="0">
                <a:solidFill>
                  <a:srgbClr val="5B9BD5">
                    <a:lumMod val="50000"/>
                  </a:srgbClr>
                </a:solidFill>
                <a:latin typeface="Meiryo UI" panose="020B0604030504040204" pitchFamily="50" charset="-128"/>
                <a:ea typeface="Meiryo UI" panose="020B0604030504040204" pitchFamily="50" charset="-128"/>
              </a:rPr>
              <a:t>向けのデジタルマーケティングデータや、医薬品製造に関するサプライチェーンデータの統合も進める</a:t>
            </a:r>
            <a:endParaRPr lang="ja-JP" altLang="en-US" sz="160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endParaRPr>
          </a:p>
        </p:txBody>
      </p:sp>
      <p:pic>
        <p:nvPicPr>
          <p:cNvPr id="35" name="図 34">
            <a:extLst>
              <a:ext uri="{FF2B5EF4-FFF2-40B4-BE49-F238E27FC236}">
                <a16:creationId xmlns:a16="http://schemas.microsoft.com/office/drawing/2014/main" id="{F6A7670E-2DC0-DF6F-6ADA-FAE816B5A76C}"/>
              </a:ext>
            </a:extLst>
          </p:cNvPr>
          <p:cNvPicPr>
            <a:picLocks noChangeAspect="1"/>
          </p:cNvPicPr>
          <p:nvPr/>
        </p:nvPicPr>
        <p:blipFill>
          <a:blip r:embed="rId2"/>
          <a:stretch>
            <a:fillRect/>
          </a:stretch>
        </p:blipFill>
        <p:spPr>
          <a:xfrm>
            <a:off x="6293251" y="1997997"/>
            <a:ext cx="5419684" cy="3151706"/>
          </a:xfrm>
          <a:prstGeom prst="rect">
            <a:avLst/>
          </a:prstGeom>
        </p:spPr>
      </p:pic>
      <p:sp>
        <p:nvSpPr>
          <p:cNvPr id="45" name="正方形/長方形 44">
            <a:extLst>
              <a:ext uri="{FF2B5EF4-FFF2-40B4-BE49-F238E27FC236}">
                <a16:creationId xmlns:a16="http://schemas.microsoft.com/office/drawing/2014/main" id="{01B987E9-5DE5-1950-A23E-BA286144951D}"/>
              </a:ext>
            </a:extLst>
          </p:cNvPr>
          <p:cNvSpPr/>
          <p:nvPr/>
        </p:nvSpPr>
        <p:spPr>
          <a:xfrm>
            <a:off x="6134381" y="6417610"/>
            <a:ext cx="2313454" cy="260071"/>
          </a:xfrm>
          <a:prstGeom prst="rect">
            <a:avLst/>
          </a:prstGeom>
        </p:spPr>
        <p:txBody>
          <a:bodyPr wrap="none">
            <a:spAutoFit/>
          </a:bodyPr>
          <a:lstStyle/>
          <a:p>
            <a:pPr eaLnBrk="0" fontAlgn="base" hangingPunct="0">
              <a:spcBef>
                <a:spcPct val="0"/>
              </a:spcBef>
              <a:spcAft>
                <a:spcPct val="0"/>
              </a:spcAft>
            </a:pPr>
            <a:r>
              <a:rPr lang="en-US" altLang="ja-JP" sz="1090" dirty="0">
                <a:solidFill>
                  <a:srgbClr val="0070C0"/>
                </a:solidFill>
                <a:latin typeface="Meiryo UI" panose="020B0604030504040204" pitchFamily="50" charset="-128"/>
                <a:ea typeface="Meiryo UI" panose="020B0604030504040204" pitchFamily="50" charset="-128"/>
                <a:hlinkClick r:id="rId3"/>
              </a:rPr>
              <a:t>Azure Databricks</a:t>
            </a:r>
            <a:r>
              <a:rPr lang="ja-JP" altLang="en-US" sz="1090" dirty="0">
                <a:solidFill>
                  <a:srgbClr val="0070C0"/>
                </a:solidFill>
                <a:latin typeface="Meiryo UI" panose="020B0604030504040204" pitchFamily="50" charset="-128"/>
                <a:ea typeface="Meiryo UI" panose="020B0604030504040204" pitchFamily="50" charset="-128"/>
                <a:hlinkClick r:id="rId3"/>
              </a:rPr>
              <a:t>：田辺三菱製薬</a:t>
            </a:r>
            <a:endParaRPr lang="ja-JP" altLang="en-US" sz="1090" dirty="0">
              <a:solidFill>
                <a:prstClr val="black"/>
              </a:solidFill>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AD57EFA0-A1DB-3592-CEC9-10C84219FEB6}"/>
              </a:ext>
            </a:extLst>
          </p:cNvPr>
          <p:cNvSpPr txBox="1"/>
          <p:nvPr/>
        </p:nvSpPr>
        <p:spPr>
          <a:xfrm>
            <a:off x="2552422" y="5537160"/>
            <a:ext cx="6504891" cy="287771"/>
          </a:xfrm>
          <a:prstGeom prst="rect">
            <a:avLst/>
          </a:prstGeom>
          <a:noFill/>
        </p:spPr>
        <p:txBody>
          <a:bodyPr wrap="square" anchor="ctr" anchorCtr="0">
            <a:spAutoFit/>
          </a:bodyPr>
          <a:lstStyle/>
          <a:p>
            <a:pPr eaLnBrk="0" fontAlgn="base" hangingPunct="0">
              <a:spcBef>
                <a:spcPct val="0"/>
              </a:spcBef>
              <a:spcAft>
                <a:spcPct val="0"/>
              </a:spcAft>
            </a:pPr>
            <a:r>
              <a:rPr lang="ja-JP" altLang="en-US" sz="1200">
                <a:solidFill>
                  <a:prstClr val="black"/>
                </a:solidFill>
                <a:latin typeface="Meiryo UI" panose="020B0604030504040204" pitchFamily="50" charset="-128"/>
                <a:ea typeface="Meiryo UI" panose="020B0604030504040204" pitchFamily="50" charset="-128"/>
              </a:rPr>
              <a:t>リアルワールドの分析データ、デジタルマーケティング向けの分析データ、営業向け分析データ他</a:t>
            </a:r>
            <a:endParaRPr lang="en-US" altLang="ja-JP" sz="1200">
              <a:solidFill>
                <a:prstClr val="black"/>
              </a:solidFill>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C4C85ADB-2FB2-30AE-4BCD-A5F98AA0E891}"/>
              </a:ext>
            </a:extLst>
          </p:cNvPr>
          <p:cNvSpPr txBox="1"/>
          <p:nvPr/>
        </p:nvSpPr>
        <p:spPr>
          <a:xfrm>
            <a:off x="2552422" y="5949828"/>
            <a:ext cx="6504891" cy="287771"/>
          </a:xfrm>
          <a:prstGeom prst="rect">
            <a:avLst/>
          </a:prstGeom>
          <a:noFill/>
        </p:spPr>
        <p:txBody>
          <a:bodyPr wrap="square" anchor="ctr" anchorCtr="0">
            <a:spAutoFit/>
          </a:bodyPr>
          <a:lstStyle/>
          <a:p>
            <a:pPr eaLnBrk="0" fontAlgn="base" hangingPunct="0">
              <a:spcBef>
                <a:spcPct val="0"/>
              </a:spcBef>
              <a:spcAft>
                <a:spcPct val="0"/>
              </a:spcAft>
            </a:pPr>
            <a:r>
              <a:rPr lang="en-US" altLang="ja-JP" sz="1200" dirty="0" err="1">
                <a:solidFill>
                  <a:prstClr val="black"/>
                </a:solidFill>
                <a:latin typeface="Meiryo UI" panose="020B0604030504040204" pitchFamily="50" charset="-128"/>
                <a:ea typeface="Meiryo UI" panose="020B0604030504040204" pitchFamily="50" charset="-128"/>
              </a:rPr>
              <a:t>Databrics</a:t>
            </a:r>
            <a:r>
              <a:rPr lang="en-US" altLang="ja-JP" sz="1200" dirty="0">
                <a:solidFill>
                  <a:prstClr val="black"/>
                </a:solidFill>
                <a:latin typeface="Meiryo UI" panose="020B0604030504040204" pitchFamily="50" charset="-128"/>
                <a:ea typeface="Meiryo UI" panose="020B0604030504040204" pitchFamily="50" charset="-128"/>
              </a:rPr>
              <a:t>(Apache Spark </a:t>
            </a:r>
            <a:r>
              <a:rPr lang="ja-JP" altLang="en-US" sz="1200" dirty="0">
                <a:solidFill>
                  <a:prstClr val="black"/>
                </a:solidFill>
                <a:latin typeface="Meiryo UI" panose="020B0604030504040204" pitchFamily="50" charset="-128"/>
                <a:ea typeface="Meiryo UI" panose="020B0604030504040204" pitchFamily="50" charset="-128"/>
              </a:rPr>
              <a:t>をベースにしたデータレイクとデータ分析のためのプラットフォーム</a:t>
            </a:r>
            <a:r>
              <a:rPr lang="en-US" altLang="ja-JP" sz="1200" dirty="0">
                <a:solidFill>
                  <a:prstClr val="black"/>
                </a:solidFill>
                <a:latin typeface="Meiryo UI" panose="020B0604030504040204" pitchFamily="50" charset="-128"/>
                <a:ea typeface="Meiryo UI" panose="020B0604030504040204" pitchFamily="50" charset="-128"/>
              </a:rPr>
              <a:t>)</a:t>
            </a:r>
          </a:p>
        </p:txBody>
      </p:sp>
      <p:sp>
        <p:nvSpPr>
          <p:cNvPr id="48" name="テキスト ボックス 47">
            <a:extLst>
              <a:ext uri="{FF2B5EF4-FFF2-40B4-BE49-F238E27FC236}">
                <a16:creationId xmlns:a16="http://schemas.microsoft.com/office/drawing/2014/main" id="{2EBB4012-4C66-D45A-F07D-C2ED9C3F9580}"/>
              </a:ext>
            </a:extLst>
          </p:cNvPr>
          <p:cNvSpPr txBox="1"/>
          <p:nvPr/>
        </p:nvSpPr>
        <p:spPr>
          <a:xfrm>
            <a:off x="6134381" y="6195939"/>
            <a:ext cx="4211978" cy="260071"/>
          </a:xfrm>
          <a:prstGeom prst="rect">
            <a:avLst/>
          </a:prstGeom>
          <a:noFill/>
        </p:spPr>
        <p:txBody>
          <a:bodyPr wrap="square">
            <a:spAutoFit/>
          </a:bodyPr>
          <a:lstStyle/>
          <a:p>
            <a:pPr eaLnBrk="0" fontAlgn="base" hangingPunct="0">
              <a:spcBef>
                <a:spcPct val="0"/>
              </a:spcBef>
              <a:spcAft>
                <a:spcPct val="0"/>
              </a:spcAft>
            </a:pPr>
            <a:r>
              <a:rPr lang="en-US" altLang="ja-JP" sz="109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hlinkClick r:id="rId4"/>
              </a:rPr>
              <a:t>Egis Pharma</a:t>
            </a:r>
            <a:r>
              <a:rPr lang="ja-JP" altLang="ja-JP" sz="109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hlinkClick r:id="rId4"/>
              </a:rPr>
              <a:t>　リウマチの治療計画の最適化</a:t>
            </a:r>
            <a:r>
              <a:rPr lang="en-US" altLang="ja-JP" sz="109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hlinkClick r:id="rId4"/>
              </a:rPr>
              <a:t>(</a:t>
            </a:r>
            <a:r>
              <a:rPr lang="ja-JP" altLang="ja-JP" sz="109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hlinkClick r:id="rId4"/>
              </a:rPr>
              <a:t>英語</a:t>
            </a:r>
            <a:r>
              <a:rPr lang="en-US" altLang="ja-JP" sz="109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hlinkClick r:id="rId4"/>
              </a:rPr>
              <a:t>)</a:t>
            </a:r>
            <a:endParaRPr lang="ja-JP" altLang="ja-JP" sz="109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endParaRPr>
          </a:p>
        </p:txBody>
      </p:sp>
      <p:sp>
        <p:nvSpPr>
          <p:cNvPr id="49" name="四角形: 角を丸くする 48">
            <a:extLst>
              <a:ext uri="{FF2B5EF4-FFF2-40B4-BE49-F238E27FC236}">
                <a16:creationId xmlns:a16="http://schemas.microsoft.com/office/drawing/2014/main" id="{3D6E14ED-AF24-060F-D86F-3591698BABBB}"/>
              </a:ext>
            </a:extLst>
          </p:cNvPr>
          <p:cNvSpPr/>
          <p:nvPr/>
        </p:nvSpPr>
        <p:spPr>
          <a:xfrm>
            <a:off x="417720" y="5536931"/>
            <a:ext cx="1944000" cy="288000"/>
          </a:xfrm>
          <a:prstGeom prst="roundRect">
            <a:avLst>
              <a:gd name="adj" fmla="val 50000"/>
            </a:avLst>
          </a:prstGeom>
          <a:solidFill>
            <a:srgbClr val="E7E6E6"/>
          </a:solidFill>
        </p:spPr>
        <p:txBody>
          <a:bodyPr wrap="non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使用したデータ</a:t>
            </a:r>
          </a:p>
        </p:txBody>
      </p:sp>
      <p:sp>
        <p:nvSpPr>
          <p:cNvPr id="50" name="四角形: 角を丸くする 49">
            <a:extLst>
              <a:ext uri="{FF2B5EF4-FFF2-40B4-BE49-F238E27FC236}">
                <a16:creationId xmlns:a16="http://schemas.microsoft.com/office/drawing/2014/main" id="{0CAC6064-7391-7E91-AB30-56F7AD6DC245}"/>
              </a:ext>
            </a:extLst>
          </p:cNvPr>
          <p:cNvSpPr/>
          <p:nvPr/>
        </p:nvSpPr>
        <p:spPr>
          <a:xfrm>
            <a:off x="417720" y="5949599"/>
            <a:ext cx="1944000" cy="288000"/>
          </a:xfrm>
          <a:prstGeom prst="roundRect">
            <a:avLst>
              <a:gd name="adj" fmla="val 50000"/>
            </a:avLst>
          </a:prstGeom>
          <a:solidFill>
            <a:srgbClr val="E7E6E6"/>
          </a:solidFill>
        </p:spPr>
        <p:txBody>
          <a:bodyPr wrap="none" rtlCol="0" anchor="ctr">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ja-JP" altLang="en-US" sz="12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rPr>
              <a:t>使用した技術</a:t>
            </a:r>
          </a:p>
        </p:txBody>
      </p:sp>
      <p:sp>
        <p:nvSpPr>
          <p:cNvPr id="51" name="テキスト ボックス 50">
            <a:extLst>
              <a:ext uri="{FF2B5EF4-FFF2-40B4-BE49-F238E27FC236}">
                <a16:creationId xmlns:a16="http://schemas.microsoft.com/office/drawing/2014/main" id="{86ADD347-FD84-069D-5D2E-D6CB91F5BDEB}"/>
              </a:ext>
            </a:extLst>
          </p:cNvPr>
          <p:cNvSpPr txBox="1"/>
          <p:nvPr/>
        </p:nvSpPr>
        <p:spPr>
          <a:xfrm>
            <a:off x="4524829" y="6196259"/>
            <a:ext cx="1532792" cy="259751"/>
          </a:xfrm>
          <a:prstGeom prst="rect">
            <a:avLst/>
          </a:prstGeom>
          <a:noFill/>
        </p:spPr>
        <p:txBody>
          <a:bodyPr wrap="none" anchor="ctr" anchorCtr="0">
            <a:spAutoFit/>
          </a:bodyPr>
          <a:lstStyle/>
          <a:p>
            <a:pPr eaLnBrk="0" fontAlgn="base" hangingPunct="0">
              <a:spcBef>
                <a:spcPct val="0"/>
              </a:spcBef>
              <a:spcAft>
                <a:spcPct val="0"/>
              </a:spcAft>
            </a:pPr>
            <a:r>
              <a:rPr lang="ja-JP" altLang="en-US" sz="1090" dirty="0">
                <a:solidFill>
                  <a:prstClr val="black"/>
                </a:solidFill>
                <a:latin typeface="Meiryo UI" panose="020B0604030504040204" pitchFamily="50" charset="-128"/>
                <a:ea typeface="Meiryo UI" panose="020B0604030504040204" pitchFamily="50" charset="-128"/>
              </a:rPr>
              <a:t>参照元記事、画像出典</a:t>
            </a:r>
            <a:endParaRPr lang="en-US" altLang="ja-JP" sz="1090" dirty="0">
              <a:solidFill>
                <a:prstClr val="black"/>
              </a:solidFill>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BFF032FE-5008-6CA6-EFDD-ABCA0B57292D}"/>
              </a:ext>
            </a:extLst>
          </p:cNvPr>
          <p:cNvSpPr txBox="1"/>
          <p:nvPr/>
        </p:nvSpPr>
        <p:spPr>
          <a:xfrm>
            <a:off x="4859947" y="6417610"/>
            <a:ext cx="862557" cy="260071"/>
          </a:xfrm>
          <a:prstGeom prst="rect">
            <a:avLst/>
          </a:prstGeom>
          <a:noFill/>
        </p:spPr>
        <p:txBody>
          <a:bodyPr wrap="square">
            <a:spAutoFit/>
          </a:bodyPr>
          <a:lstStyle/>
          <a:p>
            <a:pPr eaLnBrk="0" fontAlgn="base" hangingPunct="0">
              <a:spcBef>
                <a:spcPct val="0"/>
              </a:spcBef>
              <a:spcAft>
                <a:spcPct val="0"/>
              </a:spcAft>
            </a:pPr>
            <a:r>
              <a:rPr lang="ja-JP" altLang="en-US" sz="109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rPr>
              <a:t>参考事例</a:t>
            </a:r>
            <a:endParaRPr lang="ja-JP" altLang="ja-JP" sz="1090" dirty="0">
              <a:solidFill>
                <a:prstClr val="black"/>
              </a:solidFill>
              <a:latin typeface="Meiryo UI" panose="020B0604030504040204" pitchFamily="50" charset="-128"/>
              <a:ea typeface="Meiryo UI" panose="020B0604030504040204" pitchFamily="50" charset="-128"/>
              <a:cs typeface="ＭＳ Ｐゴシック" panose="020B0600070205080204" pitchFamily="50" charset="-128"/>
            </a:endParaRPr>
          </a:p>
        </p:txBody>
      </p:sp>
    </p:spTree>
    <p:extLst>
      <p:ext uri="{BB962C8B-B14F-4D97-AF65-F5344CB8AC3E}">
        <p14:creationId xmlns:p14="http://schemas.microsoft.com/office/powerpoint/2010/main" val="2673674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0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E5C7F8D-53B3-9A24-F6A0-96BB742F81E7}"/>
              </a:ext>
            </a:extLst>
          </p:cNvPr>
          <p:cNvSpPr>
            <a:spLocks noGrp="1"/>
          </p:cNvSpPr>
          <p:nvPr>
            <p:ph type="body" sz="quarter" idx="18"/>
          </p:nvPr>
        </p:nvSpPr>
        <p:spPr>
          <a:xfrm>
            <a:off x="390524" y="923521"/>
            <a:ext cx="11160245" cy="613778"/>
          </a:xfrm>
        </p:spPr>
        <p:txBody>
          <a:bodyPr/>
          <a:lstStyle/>
          <a:p>
            <a:pPr marL="0" indent="0">
              <a:buNone/>
            </a:pPr>
            <a:r>
              <a:rPr lang="en-US" altLang="ja-JP" sz="1800" dirty="0">
                <a:latin typeface="Meiryo UI" panose="020B0604030504040204" pitchFamily="50" charset="-128"/>
                <a:ea typeface="Meiryo UI" panose="020B0604030504040204" pitchFamily="50" charset="-128"/>
              </a:rPr>
              <a:t>EV</a:t>
            </a:r>
            <a:r>
              <a:rPr lang="ja-JP" altLang="en-US" sz="1800" dirty="0">
                <a:latin typeface="Meiryo UI" panose="020B0604030504040204" pitchFamily="50" charset="-128"/>
                <a:ea typeface="Meiryo UI" panose="020B0604030504040204" pitchFamily="50" charset="-128"/>
              </a:rPr>
              <a:t>、</a:t>
            </a:r>
            <a:r>
              <a:rPr lang="en-US" altLang="ja-JP" sz="1800" dirty="0">
                <a:latin typeface="Meiryo UI" panose="020B0604030504040204" pitchFamily="50" charset="-128"/>
                <a:ea typeface="Meiryo UI" panose="020B0604030504040204" pitchFamily="50" charset="-128"/>
              </a:rPr>
              <a:t>PHEV</a:t>
            </a:r>
            <a:r>
              <a:rPr lang="ja-JP" altLang="en-US" sz="1800" dirty="0">
                <a:latin typeface="Meiryo UI" panose="020B0604030504040204" pitchFamily="50" charset="-128"/>
                <a:ea typeface="Meiryo UI" panose="020B0604030504040204" pitchFamily="50" charset="-128"/>
              </a:rPr>
              <a:t>の市場は確実に拡大しているため、必然的に</a:t>
            </a:r>
            <a:r>
              <a:rPr lang="ja-JP" altLang="en-US" sz="1800" b="1" u="sng" dirty="0">
                <a:latin typeface="Meiryo UI" panose="020B0604030504040204" pitchFamily="50" charset="-128"/>
                <a:ea typeface="Meiryo UI" panose="020B0604030504040204" pitchFamily="50" charset="-128"/>
              </a:rPr>
              <a:t>家庭への充電器設置</a:t>
            </a:r>
            <a:r>
              <a:rPr lang="ja-JP" altLang="en-US" sz="1800" dirty="0">
                <a:latin typeface="Meiryo UI" panose="020B0604030504040204" pitchFamily="50" charset="-128"/>
                <a:ea typeface="Meiryo UI" panose="020B0604030504040204" pitchFamily="50" charset="-128"/>
              </a:rPr>
              <a:t>も増加していくことが想定される。</a:t>
            </a:r>
            <a:br>
              <a:rPr lang="en-US" altLang="ja-JP" sz="1800" dirty="0">
                <a:latin typeface="Meiryo UI" panose="020B0604030504040204" pitchFamily="50" charset="-128"/>
                <a:ea typeface="Meiryo UI" panose="020B0604030504040204" pitchFamily="50" charset="-128"/>
              </a:rPr>
            </a:br>
            <a:r>
              <a:rPr lang="ja-JP" altLang="en-US" sz="1800" b="1" u="sng" dirty="0">
                <a:latin typeface="Meiryo UI" panose="020B0604030504040204" pitchFamily="50" charset="-128"/>
                <a:ea typeface="Meiryo UI" panose="020B0604030504040204" pitchFamily="50" charset="-128"/>
              </a:rPr>
              <a:t>市場、顧客ニーズの急速な変化や、将来的な</a:t>
            </a:r>
            <a:r>
              <a:rPr lang="en-US" altLang="ja-JP" sz="1800" b="1" u="sng" dirty="0">
                <a:latin typeface="Meiryo UI" panose="020B0604030504040204" pitchFamily="50" charset="-128"/>
                <a:ea typeface="Meiryo UI" panose="020B0604030504040204" pitchFamily="50" charset="-128"/>
              </a:rPr>
              <a:t>AI</a:t>
            </a:r>
            <a:r>
              <a:rPr lang="ja-JP" altLang="en-US" sz="1800" b="1" u="sng" dirty="0">
                <a:latin typeface="Meiryo UI" panose="020B0604030504040204" pitchFamily="50" charset="-128"/>
                <a:ea typeface="Meiryo UI" panose="020B0604030504040204" pitchFamily="50" charset="-128"/>
              </a:rPr>
              <a:t>活用</a:t>
            </a:r>
            <a:r>
              <a:rPr lang="ja-JP" altLang="en-US" sz="1800" dirty="0">
                <a:latin typeface="Meiryo UI" panose="020B0604030504040204" pitchFamily="50" charset="-128"/>
                <a:ea typeface="Meiryo UI" panose="020B0604030504040204" pitchFamily="50" charset="-128"/>
              </a:rPr>
              <a:t>に対応するため、</a:t>
            </a:r>
            <a:r>
              <a:rPr lang="ja-JP" altLang="en-US" sz="1800" b="1" u="sng" dirty="0">
                <a:latin typeface="Meiryo UI" panose="020B0604030504040204" pitchFamily="50" charset="-128"/>
                <a:ea typeface="Meiryo UI" panose="020B0604030504040204" pitchFamily="50" charset="-128"/>
              </a:rPr>
              <a:t>関連業務のシステム化やデータ集約</a:t>
            </a:r>
            <a:r>
              <a:rPr lang="ja-JP" altLang="en-US" sz="1800" dirty="0">
                <a:latin typeface="Meiryo UI" panose="020B0604030504040204" pitchFamily="50" charset="-128"/>
                <a:ea typeface="Meiryo UI" panose="020B0604030504040204" pitchFamily="50" charset="-128"/>
              </a:rPr>
              <a:t>が急務である。</a:t>
            </a:r>
            <a:endParaRPr kumimoji="1" lang="en-US" altLang="ja-JP" sz="1800" dirty="0">
              <a:latin typeface="Meiryo UI" panose="020B0604030504040204" pitchFamily="50" charset="-128"/>
              <a:ea typeface="Meiryo UI" panose="020B0604030504040204" pitchFamily="50" charset="-128"/>
            </a:endParaRPr>
          </a:p>
          <a:p>
            <a:pPr marL="0" indent="0">
              <a:buNone/>
            </a:pPr>
            <a:endParaRPr lang="en-US" altLang="ja-JP" sz="1800" dirty="0">
              <a:latin typeface="Meiryo UI" panose="020B0604030504040204" pitchFamily="50" charset="-128"/>
              <a:ea typeface="Meiryo UI" panose="020B0604030504040204" pitchFamily="50" charset="-128"/>
            </a:endParaRPr>
          </a:p>
          <a:p>
            <a:pPr marL="0" indent="0">
              <a:buNone/>
            </a:pPr>
            <a:endParaRPr kumimoji="1" lang="en-US" altLang="ja-JP" sz="1800" dirty="0">
              <a:latin typeface="Meiryo UI" panose="020B0604030504040204" pitchFamily="50" charset="-128"/>
              <a:ea typeface="Meiryo UI" panose="020B0604030504040204" pitchFamily="50" charset="-128"/>
            </a:endParaRPr>
          </a:p>
          <a:p>
            <a:pPr marL="0" indent="0">
              <a:buNone/>
            </a:pPr>
            <a:endParaRPr lang="en-US" altLang="ja-JP" sz="1800" dirty="0">
              <a:latin typeface="Meiryo UI" panose="020B0604030504040204" pitchFamily="50" charset="-128"/>
              <a:ea typeface="Meiryo UI" panose="020B0604030504040204" pitchFamily="50" charset="-128"/>
            </a:endParaRPr>
          </a:p>
          <a:p>
            <a:pPr marL="0" indent="0">
              <a:buNone/>
            </a:pPr>
            <a:endParaRPr kumimoji="1" lang="ja-JP" altLang="en-US" sz="1800" dirty="0">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DEFE7F35-0FD5-B764-3B2F-B935E8D5C6DE}"/>
              </a:ext>
            </a:extLst>
          </p:cNvPr>
          <p:cNvSpPr>
            <a:spLocks noGrp="1"/>
          </p:cNvSpPr>
          <p:nvPr>
            <p:ph type="title"/>
          </p:nvPr>
        </p:nvSpPr>
        <p:spPr>
          <a:xfrm>
            <a:off x="390524" y="294599"/>
            <a:ext cx="9367501" cy="354437"/>
          </a:xfrm>
        </p:spPr>
        <p:txBody>
          <a:bodyPr/>
          <a:lstStyle/>
          <a:p>
            <a:r>
              <a:rPr lang="en-US" altLang="ja-JP" dirty="0">
                <a:latin typeface="Meiryo UI" panose="020B0604030504040204" pitchFamily="50" charset="-128"/>
                <a:ea typeface="Meiryo UI" panose="020B0604030504040204" pitchFamily="50" charset="-128"/>
              </a:rPr>
              <a:t>1.</a:t>
            </a:r>
            <a:r>
              <a:rPr lang="ja-JP" altLang="ja-JP" dirty="0">
                <a:latin typeface="Meiryo UI" panose="020B0604030504040204" pitchFamily="50" charset="-128"/>
                <a:ea typeface="Meiryo UI" panose="020B0604030504040204" pitchFamily="50" charset="-128"/>
              </a:rPr>
              <a:t>背景と</a:t>
            </a:r>
            <a:r>
              <a:rPr lang="ja-JP" altLang="en-US" dirty="0">
                <a:latin typeface="Meiryo UI" panose="020B0604030504040204" pitchFamily="50" charset="-128"/>
                <a:ea typeface="Meiryo UI" panose="020B0604030504040204" pitchFamily="50" charset="-128"/>
              </a:rPr>
              <a:t>目的 </a:t>
            </a:r>
            <a:r>
              <a:rPr lang="en-US" altLang="ja-JP" dirty="0">
                <a:latin typeface="Meiryo UI" panose="020B0604030504040204" pitchFamily="50" charset="-128"/>
                <a:ea typeface="Meiryo UI" panose="020B0604030504040204" pitchFamily="50" charset="-128"/>
              </a:rPr>
              <a:t>: EV</a:t>
            </a:r>
            <a:r>
              <a:rPr lang="ja-JP" altLang="en-US" dirty="0">
                <a:latin typeface="Meiryo UI" panose="020B0604030504040204" pitchFamily="50" charset="-128"/>
                <a:ea typeface="Meiryo UI" panose="020B0604030504040204" pitchFamily="50" charset="-128"/>
              </a:rPr>
              <a:t>自動車を取り巻く市場動向</a:t>
            </a:r>
            <a:br>
              <a:rPr lang="en-US" altLang="ja-JP" dirty="0">
                <a:latin typeface="Meiryo UI" panose="020B0604030504040204" pitchFamily="50" charset="-128"/>
                <a:ea typeface="Meiryo UI" panose="020B0604030504040204" pitchFamily="50" charset="-128"/>
              </a:rPr>
            </a:br>
            <a:endParaRPr kumimoji="1" lang="ja-JP" altLang="en-US" b="0" dirty="0">
              <a:latin typeface="Meiryo UI" panose="020B0604030504040204" pitchFamily="50" charset="-128"/>
              <a:ea typeface="Meiryo UI" panose="020B0604030504040204" pitchFamily="50" charset="-128"/>
            </a:endParaRPr>
          </a:p>
        </p:txBody>
      </p:sp>
      <p:graphicFrame>
        <p:nvGraphicFramePr>
          <p:cNvPr id="5" name="グラフ 4">
            <a:extLst>
              <a:ext uri="{FF2B5EF4-FFF2-40B4-BE49-F238E27FC236}">
                <a16:creationId xmlns:a16="http://schemas.microsoft.com/office/drawing/2014/main" id="{46A7E4EF-9019-F7B0-C2B6-59349EB8EFA2}"/>
              </a:ext>
            </a:extLst>
          </p:cNvPr>
          <p:cNvGraphicFramePr>
            <a:graphicFrameLocks/>
          </p:cNvGraphicFramePr>
          <p:nvPr>
            <p:extLst>
              <p:ext uri="{D42A27DB-BD31-4B8C-83A1-F6EECF244321}">
                <p14:modId xmlns:p14="http://schemas.microsoft.com/office/powerpoint/2010/main" val="4137590015"/>
              </p:ext>
            </p:extLst>
          </p:nvPr>
        </p:nvGraphicFramePr>
        <p:xfrm>
          <a:off x="313090" y="1533575"/>
          <a:ext cx="5657556" cy="4675389"/>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5">
            <a:extLst>
              <a:ext uri="{FF2B5EF4-FFF2-40B4-BE49-F238E27FC236}">
                <a16:creationId xmlns:a16="http://schemas.microsoft.com/office/drawing/2014/main" id="{321EF78F-5A81-3141-239A-2F7995554666}"/>
              </a:ext>
            </a:extLst>
          </p:cNvPr>
          <p:cNvSpPr txBox="1"/>
          <p:nvPr/>
        </p:nvSpPr>
        <p:spPr>
          <a:xfrm>
            <a:off x="2416450" y="6141096"/>
            <a:ext cx="3554196" cy="369332"/>
          </a:xfrm>
          <a:prstGeom prst="rect">
            <a:avLst/>
          </a:prstGeom>
          <a:noFill/>
        </p:spPr>
        <p:txBody>
          <a:bodyPr wrap="square" rtlCol="0">
            <a:spAutoFit/>
          </a:bodyPr>
          <a:lstStyle/>
          <a:p>
            <a:pPr algn="r"/>
            <a:r>
              <a:rPr lang="ja-JP" altLang="en-US" sz="900" dirty="0">
                <a:latin typeface="Meiryo UI" panose="020B0604030504040204" pitchFamily="50" charset="-128"/>
                <a:ea typeface="Meiryo UI" panose="020B0604030504040204" pitchFamily="50" charset="-128"/>
              </a:rPr>
              <a:t>データ参照元：日本自動車販売協会連合会 統計データ</a:t>
            </a:r>
            <a:br>
              <a:rPr lang="en-US" altLang="ja-JP" sz="900" dirty="0">
                <a:latin typeface="Meiryo UI" panose="020B0604030504040204" pitchFamily="50" charset="-128"/>
                <a:ea typeface="Meiryo UI" panose="020B0604030504040204" pitchFamily="50" charset="-128"/>
              </a:rPr>
            </a:br>
            <a:r>
              <a:rPr lang="en-US" altLang="ja-JP" sz="900" dirty="0">
                <a:latin typeface="Meiryo UI" panose="020B0604030504040204" pitchFamily="50" charset="-128"/>
                <a:ea typeface="Meiryo UI" panose="020B0604030504040204" pitchFamily="50" charset="-128"/>
              </a:rPr>
              <a:t>2020</a:t>
            </a:r>
            <a:r>
              <a:rPr lang="ja-JP" altLang="en-US" sz="900" dirty="0">
                <a:latin typeface="Meiryo UI" panose="020B0604030504040204" pitchFamily="50" charset="-128"/>
                <a:ea typeface="Meiryo UI" panose="020B0604030504040204" pitchFamily="50" charset="-128"/>
              </a:rPr>
              <a:t>年</a:t>
            </a:r>
            <a:r>
              <a:rPr lang="en-US" altLang="ja-JP" sz="900" dirty="0">
                <a:latin typeface="Meiryo UI" panose="020B0604030504040204" pitchFamily="50" charset="-128"/>
                <a:ea typeface="Meiryo UI" panose="020B0604030504040204" pitchFamily="50" charset="-128"/>
              </a:rPr>
              <a:t>1</a:t>
            </a:r>
            <a:r>
              <a:rPr lang="ja-JP" altLang="en-US" sz="900" dirty="0">
                <a:latin typeface="Meiryo UI" panose="020B0604030504040204" pitchFamily="50" charset="-128"/>
                <a:ea typeface="Meiryo UI" panose="020B0604030504040204" pitchFamily="50" charset="-128"/>
              </a:rPr>
              <a:t>月～</a:t>
            </a:r>
            <a:r>
              <a:rPr lang="en-US" altLang="ja-JP" sz="900" dirty="0">
                <a:latin typeface="Meiryo UI" panose="020B0604030504040204" pitchFamily="50" charset="-128"/>
                <a:ea typeface="Meiryo UI" panose="020B0604030504040204" pitchFamily="50" charset="-128"/>
              </a:rPr>
              <a:t>2024</a:t>
            </a:r>
            <a:r>
              <a:rPr lang="ja-JP" altLang="en-US" sz="900" dirty="0">
                <a:latin typeface="Meiryo UI" panose="020B0604030504040204" pitchFamily="50" charset="-128"/>
                <a:ea typeface="Meiryo UI" panose="020B0604030504040204" pitchFamily="50" charset="-128"/>
              </a:rPr>
              <a:t>年</a:t>
            </a:r>
            <a:r>
              <a:rPr lang="en-US" altLang="ja-JP" sz="900" dirty="0">
                <a:latin typeface="Meiryo UI" panose="020B0604030504040204" pitchFamily="50" charset="-128"/>
                <a:ea typeface="Meiryo UI" panose="020B0604030504040204" pitchFamily="50" charset="-128"/>
              </a:rPr>
              <a:t>12</a:t>
            </a:r>
            <a:r>
              <a:rPr lang="ja-JP" altLang="en-US" sz="900" dirty="0">
                <a:latin typeface="Meiryo UI" panose="020B0604030504040204" pitchFamily="50" charset="-128"/>
                <a:ea typeface="Meiryo UI" panose="020B0604030504040204" pitchFamily="50" charset="-128"/>
              </a:rPr>
              <a:t>月燃料別メーカー別台数（乗用車）</a:t>
            </a:r>
            <a:endParaRPr kumimoji="1" lang="ja-JP" altLang="en-US" sz="900" dirty="0">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3764B8D3-493D-12DC-30DE-B6B194A01A37}"/>
              </a:ext>
            </a:extLst>
          </p:cNvPr>
          <p:cNvSpPr txBox="1"/>
          <p:nvPr/>
        </p:nvSpPr>
        <p:spPr>
          <a:xfrm>
            <a:off x="6508037" y="1632329"/>
            <a:ext cx="5042731" cy="307777"/>
          </a:xfrm>
          <a:prstGeom prst="rect">
            <a:avLst/>
          </a:prstGeom>
          <a:noFill/>
        </p:spPr>
        <p:txBody>
          <a:bodyPr wrap="square" rtlCol="0">
            <a:spAutoFit/>
          </a:bodyPr>
          <a:lstStyle/>
          <a:p>
            <a:pPr algn="ctr"/>
            <a:r>
              <a:rPr lang="ja-JP" altLang="en-US" sz="1400" dirty="0">
                <a:solidFill>
                  <a:srgbClr val="003D86"/>
                </a:solidFill>
                <a:latin typeface="Meiryo UI" panose="020B0604030504040204" pitchFamily="50" charset="-128"/>
                <a:ea typeface="Meiryo UI" panose="020B0604030504040204" pitchFamily="50" charset="-128"/>
              </a:rPr>
              <a:t>日本自動車販売協会連合会レポート抜粋</a:t>
            </a:r>
            <a:endParaRPr kumimoji="1" lang="ja-JP" altLang="en-US" sz="1400" dirty="0">
              <a:solidFill>
                <a:srgbClr val="003D86"/>
              </a:solidFill>
              <a:latin typeface="Meiryo UI" panose="020B0604030504040204" pitchFamily="50" charset="-128"/>
              <a:ea typeface="Meiryo UI" panose="020B0604030504040204" pitchFamily="50" charset="-128"/>
            </a:endParaRPr>
          </a:p>
        </p:txBody>
      </p:sp>
      <p:sp>
        <p:nvSpPr>
          <p:cNvPr id="4" name="テキスト プレースホルダー 1">
            <a:extLst>
              <a:ext uri="{FF2B5EF4-FFF2-40B4-BE49-F238E27FC236}">
                <a16:creationId xmlns:a16="http://schemas.microsoft.com/office/drawing/2014/main" id="{9770D489-FE86-626A-78B1-E46B82609B2E}"/>
              </a:ext>
            </a:extLst>
          </p:cNvPr>
          <p:cNvSpPr txBox="1">
            <a:spLocks/>
          </p:cNvSpPr>
          <p:nvPr/>
        </p:nvSpPr>
        <p:spPr>
          <a:xfrm>
            <a:off x="6430399" y="2127115"/>
            <a:ext cx="5384065" cy="3854312"/>
          </a:xfrm>
          <a:prstGeom prst="rect">
            <a:avLst/>
          </a:prstGeom>
        </p:spPr>
        <p:txBody>
          <a:bodyPr lIns="0" tIns="0" rIns="0" bIns="0">
            <a:noAutofit/>
          </a:bodyPr>
          <a:lstStyle>
            <a:lvl1pPr marL="176213" indent="-176213" algn="l" defTabSz="479968" rtl="0" eaLnBrk="1" latinLnBrk="0" hangingPunct="1">
              <a:lnSpc>
                <a:spcPct val="90000"/>
              </a:lnSpc>
              <a:spcBef>
                <a:spcPts val="600"/>
              </a:spcBef>
              <a:buFont typeface="Arial" panose="020B0604020202020204" pitchFamily="34" charset="0"/>
              <a:buChar char="•"/>
              <a:defRPr kumimoji="1" sz="2800" b="0" i="0" kern="1200">
                <a:solidFill>
                  <a:srgbClr val="013C85"/>
                </a:solidFill>
                <a:latin typeface="Yu Gothic Medium" panose="020B0400000000000000" pitchFamily="34" charset="-128"/>
                <a:ea typeface="Yu Gothic Medium" panose="020B0400000000000000" pitchFamily="34" charset="-128"/>
                <a:cs typeface="+mn-cs"/>
              </a:defRPr>
            </a:lvl1pPr>
            <a:lvl2pPr marL="442913" indent="-136525" algn="l" defTabSz="914400" rtl="0" eaLnBrk="1" latinLnBrk="0" hangingPunct="1">
              <a:lnSpc>
                <a:spcPct val="90000"/>
              </a:lnSpc>
              <a:spcBef>
                <a:spcPts val="600"/>
              </a:spcBef>
              <a:buFont typeface="Arial" panose="020B0604020202020204" pitchFamily="34" charset="0"/>
              <a:buChar char="•"/>
              <a:defRPr kumimoji="1" sz="2400" b="0" i="0" kern="1200">
                <a:solidFill>
                  <a:srgbClr val="013C85"/>
                </a:solidFill>
                <a:latin typeface="Yu Gothic Medium" panose="020B0400000000000000" pitchFamily="34" charset="-128"/>
                <a:ea typeface="Yu Gothic Medium" panose="020B0400000000000000" pitchFamily="34" charset="-128"/>
                <a:cs typeface="+mn-cs"/>
              </a:defRPr>
            </a:lvl2pPr>
            <a:lvl3pPr marL="720725" indent="-146050" algn="l" defTabSz="914400" rtl="0" eaLnBrk="1" latinLnBrk="0" hangingPunct="1">
              <a:lnSpc>
                <a:spcPct val="90000"/>
              </a:lnSpc>
              <a:spcBef>
                <a:spcPts val="600"/>
              </a:spcBef>
              <a:buFont typeface="Arial" panose="020B0604020202020204" pitchFamily="34" charset="0"/>
              <a:buChar char="•"/>
              <a:defRPr kumimoji="1" sz="2000" b="0" i="0" kern="1200">
                <a:solidFill>
                  <a:srgbClr val="013C85"/>
                </a:solidFill>
                <a:latin typeface="Yu Gothic Medium" panose="020B0400000000000000" pitchFamily="34" charset="-128"/>
                <a:ea typeface="Yu Gothic Medium" panose="020B0400000000000000" pitchFamily="34" charset="-128"/>
                <a:cs typeface="+mn-cs"/>
              </a:defRPr>
            </a:lvl3pPr>
            <a:lvl4pPr marL="9890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4pPr>
            <a:lvl5pPr marL="1255713" indent="-136525" algn="l" defTabSz="914400" rtl="0" eaLnBrk="1" latinLnBrk="0" hangingPunct="1">
              <a:lnSpc>
                <a:spcPct val="90000"/>
              </a:lnSpc>
              <a:spcBef>
                <a:spcPts val="600"/>
              </a:spcBef>
              <a:buFont typeface="Arial" panose="020B0604020202020204" pitchFamily="34" charset="0"/>
              <a:buChar char="•"/>
              <a:defRPr kumimoji="1" sz="1800" b="0" i="0" kern="1200">
                <a:solidFill>
                  <a:srgbClr val="013C85"/>
                </a:solidFill>
                <a:latin typeface="Yu Gothic Medium" panose="020B0400000000000000" pitchFamily="34" charset="-128"/>
                <a:ea typeface="Yu Gothic Medium"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Yu Gothic Medium" panose="020B0400000000000000" pitchFamily="34" charset="-128"/>
                <a:ea typeface="Yu Gothic Medium" panose="020B0400000000000000" pitchFamily="34" charset="-128"/>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fontAlgn="base">
              <a:buFont typeface="Arial" panose="020B0604020202020204" pitchFamily="34" charset="0"/>
              <a:buNone/>
            </a:pPr>
            <a:r>
              <a:rPr lang="ja-JP" altLang="en-US" sz="1400" dirty="0">
                <a:latin typeface="Meiryo UI" panose="020B0604030504040204" pitchFamily="50" charset="-128"/>
                <a:ea typeface="Meiryo UI" panose="020B0604030504040204" pitchFamily="50" charset="-128"/>
              </a:rPr>
              <a:t>＜次世代自動車への意識＞</a:t>
            </a:r>
            <a:endParaRPr lang="en-US" altLang="ja-JP" sz="1400" dirty="0">
              <a:latin typeface="Meiryo UI" panose="020B0604030504040204" pitchFamily="50" charset="-128"/>
              <a:ea typeface="Meiryo UI" panose="020B0604030504040204" pitchFamily="50" charset="-128"/>
            </a:endParaRPr>
          </a:p>
          <a:p>
            <a:pPr marL="0" indent="0" fontAlgn="base">
              <a:buFont typeface="Arial" panose="020B0604020202020204" pitchFamily="34" charset="0"/>
              <a:buNone/>
            </a:pPr>
            <a:endParaRPr lang="ja-JP" altLang="en-US" sz="1400" dirty="0">
              <a:latin typeface="Meiryo UI" panose="020B0604030504040204" pitchFamily="50" charset="-128"/>
              <a:ea typeface="Meiryo UI" panose="020B0604030504040204" pitchFamily="50" charset="-128"/>
            </a:endParaRPr>
          </a:p>
          <a:p>
            <a:pPr fontAlgn="base"/>
            <a:r>
              <a:rPr lang="ja-JP" altLang="en-US" sz="1400" dirty="0">
                <a:latin typeface="Meiryo UI" panose="020B0604030504040204" pitchFamily="50" charset="-128"/>
                <a:ea typeface="Meiryo UI" panose="020B0604030504040204" pitchFamily="50" charset="-128"/>
              </a:rPr>
              <a:t>次世代自動車の中で購入検討順位</a:t>
            </a: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位とした割合は</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「ハイブリッド車（</a:t>
            </a:r>
            <a:r>
              <a:rPr lang="en-US" altLang="ja-JP" sz="1400" dirty="0">
                <a:latin typeface="Meiryo UI" panose="020B0604030504040204" pitchFamily="50" charset="-128"/>
                <a:ea typeface="Meiryo UI" panose="020B0604030504040204" pitchFamily="50" charset="-128"/>
              </a:rPr>
              <a:t>HV</a:t>
            </a:r>
            <a:r>
              <a:rPr lang="ja-JP" altLang="en-US" sz="1400" dirty="0">
                <a:latin typeface="Meiryo UI" panose="020B0604030504040204" pitchFamily="50" charset="-128"/>
                <a:ea typeface="Meiryo UI" panose="020B0604030504040204" pitchFamily="50" charset="-128"/>
              </a:rPr>
              <a:t>）」が最も高い。</a:t>
            </a:r>
            <a:endParaRPr lang="en-US" altLang="ja-JP" sz="1400" dirty="0">
              <a:latin typeface="Meiryo UI" panose="020B0604030504040204" pitchFamily="50" charset="-128"/>
              <a:ea typeface="Meiryo UI" panose="020B0604030504040204" pitchFamily="50" charset="-128"/>
            </a:endParaRPr>
          </a:p>
          <a:p>
            <a:pPr fontAlgn="base"/>
            <a:endParaRPr lang="en-US" altLang="ja-JP" sz="1400" dirty="0">
              <a:latin typeface="Meiryo UI" panose="020B0604030504040204" pitchFamily="50" charset="-128"/>
              <a:ea typeface="Meiryo UI" panose="020B0604030504040204" pitchFamily="50" charset="-128"/>
            </a:endParaRPr>
          </a:p>
          <a:p>
            <a:pPr fontAlgn="base"/>
            <a:r>
              <a:rPr lang="ja-JP" altLang="en-US" sz="1400" b="1" dirty="0">
                <a:latin typeface="Meiryo UI" panose="020B0604030504040204" pitchFamily="50" charset="-128"/>
                <a:ea typeface="Meiryo UI" panose="020B0604030504040204" pitchFamily="50" charset="-128"/>
              </a:rPr>
              <a:t>「電気自動車（</a:t>
            </a:r>
            <a:r>
              <a:rPr lang="en-US" altLang="ja-JP" sz="1400" b="1" dirty="0">
                <a:latin typeface="Meiryo UI" panose="020B0604030504040204" pitchFamily="50" charset="-128"/>
                <a:ea typeface="Meiryo UI" panose="020B0604030504040204" pitchFamily="50" charset="-128"/>
              </a:rPr>
              <a:t>EV</a:t>
            </a:r>
            <a:r>
              <a:rPr lang="ja-JP" altLang="en-US" sz="1400" b="1" dirty="0">
                <a:latin typeface="Meiryo UI" panose="020B0604030504040204" pitchFamily="50" charset="-128"/>
                <a:ea typeface="Meiryo UI" panose="020B0604030504040204" pitchFamily="50" charset="-128"/>
              </a:rPr>
              <a:t>）」を購入検討順位で</a:t>
            </a:r>
            <a:r>
              <a:rPr lang="en-US" altLang="ja-JP" sz="1400" b="1" dirty="0">
                <a:latin typeface="Meiryo UI" panose="020B0604030504040204" pitchFamily="50" charset="-128"/>
                <a:ea typeface="Meiryo UI" panose="020B0604030504040204" pitchFamily="50" charset="-128"/>
              </a:rPr>
              <a:t>1</a:t>
            </a:r>
            <a:r>
              <a:rPr lang="ja-JP" altLang="en-US" sz="1400" b="1" dirty="0">
                <a:latin typeface="Meiryo UI" panose="020B0604030504040204" pitchFamily="50" charset="-128"/>
                <a:ea typeface="Meiryo UI" panose="020B0604030504040204" pitchFamily="50" charset="-128"/>
              </a:rPr>
              <a:t>位</a:t>
            </a:r>
            <a:r>
              <a:rPr lang="ja-JP" altLang="en-US" sz="1400" dirty="0">
                <a:latin typeface="Meiryo UI" panose="020B0604030504040204" pitchFamily="50" charset="-128"/>
                <a:ea typeface="Meiryo UI" panose="020B0604030504040204" pitchFamily="50" charset="-128"/>
              </a:rPr>
              <a:t>とした</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割合は継続的に上昇。</a:t>
            </a:r>
            <a:br>
              <a:rPr lang="en-US" altLang="ja-JP" sz="1400" dirty="0">
                <a:latin typeface="Meiryo UI" panose="020B0604030504040204" pitchFamily="50" charset="-128"/>
                <a:ea typeface="Meiryo UI" panose="020B0604030504040204" pitchFamily="50" charset="-128"/>
              </a:rPr>
            </a:br>
            <a:r>
              <a:rPr lang="en-US" altLang="ja-JP" sz="1400" dirty="0">
                <a:latin typeface="Meiryo UI" panose="020B0604030504040204" pitchFamily="50" charset="-128"/>
                <a:ea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rPr>
              <a:t>懸念点は引き続き「車両価格」「航続距離」「充電時間」など</a:t>
            </a:r>
            <a:endParaRPr lang="en-US" altLang="ja-JP" sz="1400" dirty="0">
              <a:latin typeface="Meiryo UI" panose="020B0604030504040204" pitchFamily="50" charset="-128"/>
              <a:ea typeface="Meiryo UI" panose="020B0604030504040204" pitchFamily="50" charset="-128"/>
            </a:endParaRPr>
          </a:p>
          <a:p>
            <a:pPr fontAlgn="base"/>
            <a:endParaRPr lang="ja-JP" altLang="en-US" sz="1400" dirty="0">
              <a:latin typeface="Meiryo UI" panose="020B0604030504040204" pitchFamily="50" charset="-128"/>
              <a:ea typeface="Meiryo UI" panose="020B0604030504040204" pitchFamily="50" charset="-128"/>
            </a:endParaRPr>
          </a:p>
          <a:p>
            <a:pPr fontAlgn="base"/>
            <a:r>
              <a:rPr lang="ja-JP" altLang="en-US" sz="1400" dirty="0">
                <a:latin typeface="Meiryo UI" panose="020B0604030504040204" pitchFamily="50" charset="-128"/>
                <a:ea typeface="Meiryo UI" panose="020B0604030504040204" pitchFamily="50" charset="-128"/>
              </a:rPr>
              <a:t>自宅への充電器設置はほとんどなく、</a:t>
            </a:r>
            <a:r>
              <a:rPr lang="ja-JP" altLang="en-US" sz="1400" b="1" dirty="0">
                <a:latin typeface="Meiryo UI" panose="020B0604030504040204" pitchFamily="50" charset="-128"/>
                <a:ea typeface="Meiryo UI" panose="020B0604030504040204" pitchFamily="50" charset="-128"/>
              </a:rPr>
              <a:t>非設置理由は</a:t>
            </a:r>
            <a:br>
              <a:rPr lang="en-US" altLang="ja-JP" sz="1400" b="1" dirty="0">
                <a:latin typeface="Meiryo UI" panose="020B0604030504040204" pitchFamily="50" charset="-128"/>
                <a:ea typeface="Meiryo UI" panose="020B0604030504040204" pitchFamily="50" charset="-128"/>
              </a:rPr>
            </a:br>
            <a:r>
              <a:rPr lang="ja-JP" altLang="en-US" sz="1400" b="1" dirty="0">
                <a:latin typeface="Meiryo UI" panose="020B0604030504040204" pitchFamily="50" charset="-128"/>
                <a:ea typeface="Meiryo UI" panose="020B0604030504040204" pitchFamily="50" charset="-128"/>
              </a:rPr>
              <a:t>「設置費用」と「設置スペース」</a:t>
            </a:r>
            <a:r>
              <a:rPr lang="ja-JP" altLang="en-US" sz="1400" dirty="0">
                <a:latin typeface="Meiryo UI" panose="020B0604030504040204" pitchFamily="50" charset="-128"/>
                <a:ea typeface="Meiryo UI" panose="020B0604030504040204" pitchFamily="50" charset="-128"/>
              </a:rPr>
              <a:t>。</a:t>
            </a:r>
            <a:endParaRPr lang="en-US" altLang="ja-JP" sz="1400" dirty="0">
              <a:latin typeface="Meiryo UI" panose="020B0604030504040204" pitchFamily="50" charset="-128"/>
              <a:ea typeface="Meiryo UI" panose="020B0604030504040204" pitchFamily="50" charset="-128"/>
            </a:endParaRPr>
          </a:p>
          <a:p>
            <a:pPr fontAlgn="base"/>
            <a:endParaRPr lang="en-US" altLang="ja-JP" sz="1400" dirty="0">
              <a:latin typeface="Meiryo UI" panose="020B0604030504040204" pitchFamily="50" charset="-128"/>
              <a:ea typeface="Meiryo UI" panose="020B0604030504040204" pitchFamily="50" charset="-128"/>
            </a:endParaRPr>
          </a:p>
          <a:p>
            <a:pPr fontAlgn="base"/>
            <a:r>
              <a:rPr lang="ja-JP" altLang="en-US" sz="1400" dirty="0">
                <a:latin typeface="Meiryo UI" panose="020B0604030504040204" pitchFamily="50" charset="-128"/>
                <a:ea typeface="Meiryo UI" panose="020B0604030504040204" pitchFamily="50" charset="-128"/>
              </a:rPr>
              <a:t>充電器設置希望場所は「ガソリンスタンド」「コンビニエンスストア」</a:t>
            </a:r>
            <a:br>
              <a:rPr lang="en-US" altLang="ja-JP" sz="1400" dirty="0">
                <a:latin typeface="Meiryo UI" panose="020B0604030504040204" pitchFamily="50" charset="-128"/>
                <a:ea typeface="Meiryo UI" panose="020B0604030504040204" pitchFamily="50" charset="-128"/>
              </a:rPr>
            </a:br>
            <a:r>
              <a:rPr lang="ja-JP" altLang="en-US" sz="1400" dirty="0">
                <a:latin typeface="Meiryo UI" panose="020B0604030504040204" pitchFamily="50" charset="-128"/>
                <a:ea typeface="Meiryo UI" panose="020B0604030504040204" pitchFamily="50" charset="-128"/>
              </a:rPr>
              <a:t>「大型商業施設」「高速道路の</a:t>
            </a:r>
            <a:r>
              <a:rPr lang="en-US" altLang="ja-JP" sz="1400" dirty="0">
                <a:latin typeface="Meiryo UI" panose="020B0604030504040204" pitchFamily="50" charset="-128"/>
                <a:ea typeface="Meiryo UI" panose="020B0604030504040204" pitchFamily="50" charset="-128"/>
              </a:rPr>
              <a:t>SA</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PA</a:t>
            </a:r>
            <a:r>
              <a:rPr lang="ja-JP" altLang="en-US" sz="1400" dirty="0">
                <a:latin typeface="Meiryo UI" panose="020B0604030504040204" pitchFamily="50" charset="-128"/>
                <a:ea typeface="Meiryo UI" panose="020B0604030504040204" pitchFamily="50" charset="-128"/>
              </a:rPr>
              <a:t>」。　　　</a:t>
            </a:r>
            <a:br>
              <a:rPr lang="en-US" altLang="ja-JP" sz="1400" dirty="0">
                <a:latin typeface="Meiryo UI" panose="020B0604030504040204" pitchFamily="50" charset="-128"/>
                <a:ea typeface="Meiryo UI" panose="020B0604030504040204" pitchFamily="50" charset="-128"/>
              </a:rPr>
            </a:b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en-US" altLang="ja-JP" sz="1400" dirty="0">
              <a:latin typeface="Meiryo UI" panose="020B0604030504040204" pitchFamily="50" charset="-128"/>
              <a:ea typeface="Meiryo UI" panose="020B0604030504040204" pitchFamily="50" charset="-128"/>
            </a:endParaRPr>
          </a:p>
          <a:p>
            <a:pPr marL="0" indent="0">
              <a:buFont typeface="Arial" panose="020B0604020202020204" pitchFamily="34" charset="0"/>
              <a:buNone/>
            </a:pPr>
            <a:endParaRPr lang="ja-JP" altLang="en-US" sz="1400" dirty="0">
              <a:latin typeface="Meiryo UI" panose="020B0604030504040204" pitchFamily="50" charset="-128"/>
              <a:ea typeface="Meiryo UI" panose="020B0604030504040204" pitchFamily="50" charset="-128"/>
            </a:endParaRPr>
          </a:p>
        </p:txBody>
      </p:sp>
      <p:cxnSp>
        <p:nvCxnSpPr>
          <p:cNvPr id="10" name="直線コネクタ 9">
            <a:extLst>
              <a:ext uri="{FF2B5EF4-FFF2-40B4-BE49-F238E27FC236}">
                <a16:creationId xmlns:a16="http://schemas.microsoft.com/office/drawing/2014/main" id="{C63AC877-9266-BAE3-2D4A-42945370AC24}"/>
              </a:ext>
            </a:extLst>
          </p:cNvPr>
          <p:cNvCxnSpPr>
            <a:cxnSpLocks/>
          </p:cNvCxnSpPr>
          <p:nvPr/>
        </p:nvCxnSpPr>
        <p:spPr>
          <a:xfrm>
            <a:off x="313090" y="1940106"/>
            <a:ext cx="55701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DB8F411-FF8B-3F88-2E4F-A38305220FA9}"/>
              </a:ext>
            </a:extLst>
          </p:cNvPr>
          <p:cNvCxnSpPr>
            <a:cxnSpLocks/>
          </p:cNvCxnSpPr>
          <p:nvPr/>
        </p:nvCxnSpPr>
        <p:spPr>
          <a:xfrm>
            <a:off x="6357668" y="1940106"/>
            <a:ext cx="545679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56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8128137-2607-A594-D4C0-7448A3E17838}"/>
              </a:ext>
            </a:extLst>
          </p:cNvPr>
          <p:cNvSpPr>
            <a:spLocks noGrp="1"/>
          </p:cNvSpPr>
          <p:nvPr>
            <p:ph type="body" sz="quarter" idx="15"/>
          </p:nvPr>
        </p:nvSpPr>
        <p:spPr>
          <a:xfrm>
            <a:off x="390524" y="995013"/>
            <a:ext cx="11237883" cy="666581"/>
          </a:xfrm>
        </p:spPr>
        <p:txBody>
          <a:bodyPr/>
          <a:lstStyle/>
          <a:p>
            <a:pPr marL="0" indent="0">
              <a:buNone/>
            </a:pPr>
            <a:r>
              <a:rPr kumimoji="1" lang="en-US" altLang="ja-JP" sz="1800" dirty="0">
                <a:latin typeface="Meiryo UI" panose="020B0604030504040204" pitchFamily="50" charset="-128"/>
                <a:ea typeface="Meiryo UI" panose="020B0604030504040204" pitchFamily="50" charset="-128"/>
              </a:rPr>
              <a:t>FY25</a:t>
            </a:r>
            <a:r>
              <a:rPr kumimoji="1" lang="ja-JP" altLang="en-US" sz="1800" dirty="0">
                <a:latin typeface="Meiryo UI" panose="020B0604030504040204" pitchFamily="50" charset="-128"/>
                <a:ea typeface="Meiryo UI" panose="020B0604030504040204" pitchFamily="50" charset="-128"/>
              </a:rPr>
              <a:t>では、</a:t>
            </a:r>
            <a:r>
              <a:rPr kumimoji="1" lang="en-US" altLang="ja-JP" sz="1800" dirty="0">
                <a:latin typeface="Meiryo UI" panose="020B0604030504040204" pitchFamily="50" charset="-128"/>
                <a:ea typeface="Meiryo UI" panose="020B0604030504040204" pitchFamily="50" charset="-128"/>
              </a:rPr>
              <a:t>FY26</a:t>
            </a:r>
            <a:r>
              <a:rPr kumimoji="1" lang="ja-JP" altLang="en-US" sz="1800" dirty="0">
                <a:latin typeface="Meiryo UI" panose="020B0604030504040204" pitchFamily="50" charset="-128"/>
                <a:ea typeface="Meiryo UI" panose="020B0604030504040204" pitchFamily="50" charset="-128"/>
              </a:rPr>
              <a:t>以降の</a:t>
            </a:r>
            <a:r>
              <a:rPr kumimoji="1" lang="en-US" altLang="ja-JP" sz="1800" dirty="0">
                <a:latin typeface="Meiryo UI" panose="020B0604030504040204" pitchFamily="50" charset="-128"/>
                <a:ea typeface="Meiryo UI" panose="020B0604030504040204" pitchFamily="50" charset="-128"/>
              </a:rPr>
              <a:t>BEV/PHEV</a:t>
            </a:r>
            <a:r>
              <a:rPr kumimoji="1" lang="ja-JP" altLang="en-US" sz="1800" b="1" u="sng" dirty="0">
                <a:latin typeface="Meiryo UI" panose="020B0604030504040204" pitchFamily="50" charset="-128"/>
                <a:ea typeface="Meiryo UI" panose="020B0604030504040204" pitchFamily="50" charset="-128"/>
              </a:rPr>
              <a:t>充電器販売におけるアフターサービス向上を目的</a:t>
            </a:r>
            <a:r>
              <a:rPr kumimoji="1" lang="ja-JP" altLang="en-US" sz="1800" dirty="0">
                <a:latin typeface="Meiryo UI" panose="020B0604030504040204" pitchFamily="50" charset="-128"/>
                <a:ea typeface="Meiryo UI" panose="020B0604030504040204" pitchFamily="50" charset="-128"/>
              </a:rPr>
              <a:t>として、</a:t>
            </a:r>
            <a:br>
              <a:rPr kumimoji="1" lang="en-US" altLang="ja-JP" sz="1800" dirty="0">
                <a:latin typeface="Meiryo UI" panose="020B0604030504040204" pitchFamily="50" charset="-128"/>
                <a:ea typeface="Meiryo UI" panose="020B0604030504040204" pitchFamily="50" charset="-128"/>
              </a:rPr>
            </a:br>
            <a:r>
              <a:rPr kumimoji="1" lang="ja-JP" altLang="en-US" sz="1800" dirty="0">
                <a:latin typeface="Meiryo UI" panose="020B0604030504040204" pitchFamily="50" charset="-128"/>
                <a:ea typeface="Meiryo UI" panose="020B0604030504040204" pitchFamily="50" charset="-128"/>
              </a:rPr>
              <a:t>トヨタだけ</a:t>
            </a:r>
            <a:r>
              <a:rPr lang="ja-JP" altLang="en-US" sz="1800" dirty="0">
                <a:latin typeface="Meiryo UI" panose="020B0604030504040204" pitchFamily="50" charset="-128"/>
                <a:ea typeface="Meiryo UI" panose="020B0604030504040204" pitchFamily="50" charset="-128"/>
              </a:rPr>
              <a:t>で</a:t>
            </a:r>
            <a:r>
              <a:rPr kumimoji="1" lang="ja-JP" altLang="en-US" sz="1800" dirty="0">
                <a:latin typeface="Meiryo UI" panose="020B0604030504040204" pitchFamily="50" charset="-128"/>
                <a:ea typeface="Meiryo UI" panose="020B0604030504040204" pitchFamily="50" charset="-128"/>
              </a:rPr>
              <a:t>なく、車両販売店・施工管理会社・施工会社の</a:t>
            </a:r>
            <a:r>
              <a:rPr lang="ja-JP" altLang="en-US" sz="1800" dirty="0">
                <a:latin typeface="Meiryo UI" panose="020B0604030504040204" pitchFamily="50" charset="-128"/>
                <a:ea typeface="Meiryo UI" panose="020B0604030504040204" pitchFamily="50" charset="-128"/>
              </a:rPr>
              <a:t>連携強化を実現するための構想策定までを実施する。</a:t>
            </a:r>
            <a:endParaRPr kumimoji="1" lang="ja-JP" altLang="en-US" sz="1800" dirty="0">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DF342CCB-7178-4271-3F5C-4E75A6C0120E}"/>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ロードマップ</a:t>
            </a:r>
            <a:r>
              <a:rPr lang="en-US" altLang="ja-JP" dirty="0">
                <a:latin typeface="Meiryo UI" panose="020B0604030504040204" pitchFamily="50" charset="-128"/>
                <a:ea typeface="Meiryo UI" panose="020B0604030504040204" pitchFamily="50" charset="-128"/>
              </a:rPr>
              <a:t>(1/2)</a:t>
            </a:r>
            <a:br>
              <a:rPr lang="en-US" altLang="ja-JP" dirty="0">
                <a:latin typeface="Meiryo UI" panose="020B0604030504040204" pitchFamily="50" charset="-128"/>
                <a:ea typeface="Meiryo UI" panose="020B0604030504040204" pitchFamily="50" charset="-128"/>
              </a:rPr>
            </a:br>
            <a:endParaRPr kumimoji="1" lang="ja-JP" altLang="en-US"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AB8C4983-3F46-9DE9-4A32-AFEF86C9ADE6}"/>
              </a:ext>
            </a:extLst>
          </p:cNvPr>
          <p:cNvSpPr/>
          <p:nvPr/>
        </p:nvSpPr>
        <p:spPr>
          <a:xfrm>
            <a:off x="494036" y="2461073"/>
            <a:ext cx="3592391" cy="14125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rPr>
              <a:t>2025</a:t>
            </a:r>
            <a:r>
              <a:rPr kumimoji="1" lang="ja-JP" altLang="en-US" sz="1400" dirty="0">
                <a:solidFill>
                  <a:schemeClr val="tx1"/>
                </a:solidFill>
                <a:latin typeface="Meiryo UI" panose="020B0604030504040204" pitchFamily="50" charset="-128"/>
                <a:ea typeface="Meiryo UI" panose="020B0604030504040204" pitchFamily="50" charset="-128"/>
              </a:rPr>
              <a:t>年</a:t>
            </a:r>
            <a:r>
              <a:rPr kumimoji="1" lang="en-US" altLang="ja-JP" sz="1400" dirty="0">
                <a:solidFill>
                  <a:schemeClr val="tx1"/>
                </a:solidFill>
                <a:latin typeface="Meiryo UI" panose="020B0604030504040204" pitchFamily="50" charset="-128"/>
                <a:ea typeface="Meiryo UI" panose="020B0604030504040204" pitchFamily="50" charset="-128"/>
              </a:rPr>
              <a:t>10</a:t>
            </a:r>
            <a:r>
              <a:rPr kumimoji="1" lang="ja-JP" altLang="en-US" sz="1400" dirty="0">
                <a:solidFill>
                  <a:schemeClr val="tx1"/>
                </a:solidFill>
                <a:latin typeface="Meiryo UI" panose="020B0604030504040204" pitchFamily="50" charset="-128"/>
                <a:ea typeface="Meiryo UI" panose="020B0604030504040204" pitchFamily="50" charset="-128"/>
              </a:rPr>
              <a:t>月に</a:t>
            </a:r>
            <a:r>
              <a:rPr lang="en-US" altLang="ja-JP" sz="1400" dirty="0">
                <a:solidFill>
                  <a:schemeClr val="tx2"/>
                </a:solidFill>
                <a:latin typeface="Meiryo UI" panose="020B0604030504040204" pitchFamily="50" charset="-128"/>
                <a:ea typeface="Meiryo UI" panose="020B0604030504040204" pitchFamily="50" charset="-128"/>
              </a:rPr>
              <a:t>BEV, PHEV</a:t>
            </a:r>
            <a:r>
              <a:rPr lang="ja-JP" altLang="en-US" sz="1400" dirty="0">
                <a:solidFill>
                  <a:schemeClr val="tx2"/>
                </a:solidFill>
                <a:latin typeface="Meiryo UI" panose="020B0604030504040204" pitchFamily="50" charset="-128"/>
                <a:ea typeface="Meiryo UI" panose="020B0604030504040204" pitchFamily="50" charset="-128"/>
              </a:rPr>
              <a:t>向け</a:t>
            </a:r>
            <a:br>
              <a:rPr lang="en-US" altLang="ja-JP" sz="1400" dirty="0">
                <a:solidFill>
                  <a:schemeClr val="tx2"/>
                </a:solidFill>
                <a:latin typeface="Meiryo UI" panose="020B0604030504040204" pitchFamily="50" charset="-128"/>
                <a:ea typeface="Meiryo UI" panose="020B0604030504040204" pitchFamily="50" charset="-128"/>
              </a:rPr>
            </a:br>
            <a:r>
              <a:rPr kumimoji="1" lang="ja-JP" altLang="en-US" sz="1400" dirty="0">
                <a:solidFill>
                  <a:schemeClr val="tx1"/>
                </a:solidFill>
                <a:latin typeface="Meiryo UI" panose="020B0604030504040204" pitchFamily="50" charset="-128"/>
                <a:ea typeface="Meiryo UI" panose="020B0604030504040204" pitchFamily="50" charset="-128"/>
              </a:rPr>
              <a:t>壁掛け充電器リリース</a:t>
            </a:r>
            <a:endParaRPr kumimoji="1" lang="en-US" altLang="ja-JP" sz="14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solidFill>
                  <a:schemeClr val="tx1"/>
                </a:solidFill>
                <a:latin typeface="Meiryo UI" panose="020B0604030504040204" pitchFamily="50" charset="-128"/>
                <a:ea typeface="Meiryo UI" panose="020B0604030504040204" pitchFamily="50" charset="-128"/>
              </a:rPr>
              <a:t>車両販売とは異なる「お客様宅への設置</a:t>
            </a:r>
            <a:br>
              <a:rPr kumimoji="1" lang="en-US" altLang="ja-JP" sz="1400" dirty="0">
                <a:solidFill>
                  <a:schemeClr val="tx1"/>
                </a:solidFill>
                <a:latin typeface="Meiryo UI" panose="020B0604030504040204" pitchFamily="50" charset="-128"/>
                <a:ea typeface="Meiryo UI" panose="020B0604030504040204" pitchFamily="50" charset="-128"/>
              </a:rPr>
            </a:br>
            <a:r>
              <a:rPr kumimoji="1" lang="ja-JP" altLang="en-US" sz="1400" dirty="0">
                <a:solidFill>
                  <a:schemeClr val="tx1"/>
                </a:solidFill>
                <a:latin typeface="Meiryo UI" panose="020B0604030504040204" pitchFamily="50" charset="-128"/>
                <a:ea typeface="Meiryo UI" panose="020B0604030504040204" pitchFamily="50" charset="-128"/>
              </a:rPr>
              <a:t>工事」が必須となった</a:t>
            </a:r>
            <a:endParaRPr kumimoji="1" lang="en-US" altLang="ja-JP" sz="14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solidFill>
                  <a:schemeClr val="tx2"/>
                </a:solidFill>
                <a:latin typeface="Meiryo UI" panose="020B0604030504040204" pitchFamily="50" charset="-128"/>
                <a:ea typeface="Meiryo UI" panose="020B0604030504040204" pitchFamily="50" charset="-128"/>
              </a:rPr>
              <a:t>アフターサービスの為、</a:t>
            </a:r>
            <a:r>
              <a:rPr kumimoji="1" lang="ja-JP" altLang="en-US" sz="1400" dirty="0">
                <a:solidFill>
                  <a:schemeClr val="tx2"/>
                </a:solidFill>
                <a:latin typeface="Meiryo UI" panose="020B0604030504040204" pitchFamily="50" charset="-128"/>
                <a:ea typeface="Meiryo UI" panose="020B0604030504040204" pitchFamily="50" charset="-128"/>
              </a:rPr>
              <a:t>販売店・施工店・</a:t>
            </a:r>
            <a:r>
              <a:rPr kumimoji="1" lang="en-US" altLang="ja-JP" sz="1400" dirty="0">
                <a:solidFill>
                  <a:schemeClr val="tx2"/>
                </a:solidFill>
                <a:latin typeface="Meiryo UI" panose="020B0604030504040204" pitchFamily="50" charset="-128"/>
                <a:ea typeface="Meiryo UI" panose="020B0604030504040204" pitchFamily="50" charset="-128"/>
              </a:rPr>
              <a:t>TMC</a:t>
            </a:r>
            <a:r>
              <a:rPr kumimoji="1" lang="ja-JP" altLang="en-US" sz="1400" dirty="0">
                <a:solidFill>
                  <a:schemeClr val="tx2"/>
                </a:solidFill>
                <a:latin typeface="Meiryo UI" panose="020B0604030504040204" pitchFamily="50" charset="-128"/>
                <a:ea typeface="Meiryo UI" panose="020B0604030504040204" pitchFamily="50" charset="-128"/>
              </a:rPr>
              <a:t>間での複雑な連携が発生している</a:t>
            </a:r>
          </a:p>
        </p:txBody>
      </p:sp>
      <p:sp>
        <p:nvSpPr>
          <p:cNvPr id="11" name="正方形/長方形 10">
            <a:extLst>
              <a:ext uri="{FF2B5EF4-FFF2-40B4-BE49-F238E27FC236}">
                <a16:creationId xmlns:a16="http://schemas.microsoft.com/office/drawing/2014/main" id="{1B47F2C7-8FB8-4678-60C6-CE151496DAEF}"/>
              </a:ext>
            </a:extLst>
          </p:cNvPr>
          <p:cNvSpPr/>
          <p:nvPr/>
        </p:nvSpPr>
        <p:spPr>
          <a:xfrm>
            <a:off x="494036" y="1731987"/>
            <a:ext cx="3592391" cy="3654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FY25 ~11</a:t>
            </a:r>
            <a:r>
              <a:rPr kumimoji="1" lang="ja-JP" altLang="en-US" sz="1400" b="1" dirty="0">
                <a:solidFill>
                  <a:schemeClr val="bg1"/>
                </a:solidFill>
                <a:latin typeface="Meiryo UI" panose="020B0604030504040204" pitchFamily="50" charset="-128"/>
                <a:ea typeface="Meiryo UI" panose="020B0604030504040204" pitchFamily="50" charset="-128"/>
              </a:rPr>
              <a:t>月</a:t>
            </a:r>
          </a:p>
        </p:txBody>
      </p:sp>
      <p:pic>
        <p:nvPicPr>
          <p:cNvPr id="16" name="図 15" descr="グラフィカル ユーザー インターフェイス&#10;&#10;AI によって生成されたコンテンツは間違っている可能性があります。">
            <a:extLst>
              <a:ext uri="{FF2B5EF4-FFF2-40B4-BE49-F238E27FC236}">
                <a16:creationId xmlns:a16="http://schemas.microsoft.com/office/drawing/2014/main" id="{7CA429B2-BD0D-084D-1617-5AA3615F7921}"/>
              </a:ext>
            </a:extLst>
          </p:cNvPr>
          <p:cNvPicPr>
            <a:picLocks noChangeAspect="1"/>
          </p:cNvPicPr>
          <p:nvPr/>
        </p:nvPicPr>
        <p:blipFill>
          <a:blip r:embed="rId3">
            <a:extLst>
              <a:ext uri="{28A0092B-C50C-407E-A947-70E740481C1C}">
                <a14:useLocalDpi xmlns:a14="http://schemas.microsoft.com/office/drawing/2010/main" val="0"/>
              </a:ext>
            </a:extLst>
          </a:blip>
          <a:srcRect t="32715"/>
          <a:stretch/>
        </p:blipFill>
        <p:spPr>
          <a:xfrm>
            <a:off x="2281608" y="4155387"/>
            <a:ext cx="7759538" cy="2133907"/>
          </a:xfrm>
          <a:prstGeom prst="rect">
            <a:avLst/>
          </a:prstGeom>
        </p:spPr>
      </p:pic>
      <p:sp>
        <p:nvSpPr>
          <p:cNvPr id="4" name="正方形/長方形 3">
            <a:extLst>
              <a:ext uri="{FF2B5EF4-FFF2-40B4-BE49-F238E27FC236}">
                <a16:creationId xmlns:a16="http://schemas.microsoft.com/office/drawing/2014/main" id="{50033F6F-A225-6682-7635-CAC9AD393E9F}"/>
              </a:ext>
            </a:extLst>
          </p:cNvPr>
          <p:cNvSpPr/>
          <p:nvPr/>
        </p:nvSpPr>
        <p:spPr>
          <a:xfrm>
            <a:off x="494036" y="2167722"/>
            <a:ext cx="3592391" cy="24595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2"/>
                </a:solidFill>
                <a:latin typeface="Meiryo UI" panose="020B0604030504040204" pitchFamily="50" charset="-128"/>
                <a:ea typeface="Meiryo UI" panose="020B0604030504040204" pitchFamily="50" charset="-128"/>
              </a:rPr>
              <a:t>壁掛け充電器リリース</a:t>
            </a:r>
            <a:endParaRPr kumimoji="1" lang="ja-JP" altLang="en-US" sz="1400" dirty="0">
              <a:solidFill>
                <a:schemeClr val="tx2"/>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7BFA00A-A36A-F7BA-7786-8C468A545D96}"/>
              </a:ext>
            </a:extLst>
          </p:cNvPr>
          <p:cNvSpPr/>
          <p:nvPr/>
        </p:nvSpPr>
        <p:spPr>
          <a:xfrm>
            <a:off x="4295243" y="2461073"/>
            <a:ext cx="3592391" cy="14125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ja-JP" altLang="en-US" sz="1400" dirty="0">
                <a:solidFill>
                  <a:schemeClr val="tx2"/>
                </a:solidFill>
                <a:latin typeface="Meiryo UI" panose="020B0604030504040204" pitchFamily="50" charset="-128"/>
                <a:ea typeface="Meiryo UI" panose="020B0604030504040204" pitchFamily="50" charset="-128"/>
              </a:rPr>
              <a:t>現在の業務整理、フロー化</a:t>
            </a:r>
            <a:endParaRPr lang="en-US" altLang="ja-JP" sz="1400" dirty="0">
              <a:solidFill>
                <a:schemeClr val="tx2"/>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solidFill>
                  <a:schemeClr val="tx2"/>
                </a:solidFill>
                <a:latin typeface="Meiryo UI" panose="020B0604030504040204" pitchFamily="50" charset="-128"/>
                <a:ea typeface="Meiryo UI" panose="020B0604030504040204" pitchFamily="50" charset="-128"/>
              </a:rPr>
              <a:t>課題整理、対応明確化</a:t>
            </a:r>
            <a:endParaRPr kumimoji="1" lang="en-US" altLang="ja-JP" sz="1400" dirty="0">
              <a:solidFill>
                <a:schemeClr val="tx2"/>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solidFill>
                  <a:schemeClr val="tx2"/>
                </a:solidFill>
                <a:latin typeface="Meiryo UI" panose="020B0604030504040204" pitchFamily="50" charset="-128"/>
                <a:ea typeface="Meiryo UI" panose="020B0604030504040204" pitchFamily="50" charset="-128"/>
              </a:rPr>
              <a:t>データ集約化方針</a:t>
            </a:r>
            <a:endParaRPr lang="en-US" altLang="ja-JP" sz="1400" dirty="0">
              <a:solidFill>
                <a:schemeClr val="tx2"/>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solidFill>
                  <a:schemeClr val="tx2"/>
                </a:solidFill>
                <a:latin typeface="Meiryo UI" panose="020B0604030504040204" pitchFamily="50" charset="-128"/>
                <a:ea typeface="Meiryo UI" panose="020B0604030504040204" pitchFamily="50" charset="-128"/>
              </a:rPr>
              <a:t>プラットフォーム、製品など選定</a:t>
            </a:r>
            <a:endParaRPr kumimoji="1" lang="ja-JP" altLang="en-US" sz="1400" dirty="0">
              <a:solidFill>
                <a:schemeClr val="tx2"/>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DA462612-AC88-426E-61F7-291BB4096E5C}"/>
              </a:ext>
            </a:extLst>
          </p:cNvPr>
          <p:cNvSpPr/>
          <p:nvPr/>
        </p:nvSpPr>
        <p:spPr>
          <a:xfrm>
            <a:off x="4295243" y="1731987"/>
            <a:ext cx="3592391" cy="3654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FY25 12~3</a:t>
            </a:r>
            <a:r>
              <a:rPr kumimoji="1" lang="ja-JP" altLang="en-US" sz="1400" b="1" dirty="0">
                <a:solidFill>
                  <a:schemeClr val="bg1"/>
                </a:solidFill>
                <a:latin typeface="Meiryo UI" panose="020B0604030504040204" pitchFamily="50" charset="-128"/>
                <a:ea typeface="Meiryo UI" panose="020B0604030504040204" pitchFamily="50" charset="-128"/>
              </a:rPr>
              <a:t>月</a:t>
            </a:r>
          </a:p>
        </p:txBody>
      </p:sp>
      <p:sp>
        <p:nvSpPr>
          <p:cNvPr id="12" name="正方形/長方形 11">
            <a:extLst>
              <a:ext uri="{FF2B5EF4-FFF2-40B4-BE49-F238E27FC236}">
                <a16:creationId xmlns:a16="http://schemas.microsoft.com/office/drawing/2014/main" id="{590C7D46-6C22-93E0-D5AA-990203F205D7}"/>
              </a:ext>
            </a:extLst>
          </p:cNvPr>
          <p:cNvSpPr/>
          <p:nvPr/>
        </p:nvSpPr>
        <p:spPr>
          <a:xfrm>
            <a:off x="4295243" y="2167722"/>
            <a:ext cx="3592391" cy="24595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2"/>
                </a:solidFill>
                <a:latin typeface="Meiryo UI" panose="020B0604030504040204" pitchFamily="50" charset="-128"/>
                <a:ea typeface="Meiryo UI" panose="020B0604030504040204" pitchFamily="50" charset="-128"/>
              </a:rPr>
              <a:t>構想策定</a:t>
            </a:r>
            <a:endParaRPr kumimoji="1" lang="ja-JP" altLang="en-US" sz="1400" dirty="0">
              <a:solidFill>
                <a:schemeClr val="tx2"/>
              </a:solidFill>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84EB9BB2-B751-9742-A948-647FA9B90B97}"/>
              </a:ext>
            </a:extLst>
          </p:cNvPr>
          <p:cNvSpPr/>
          <p:nvPr/>
        </p:nvSpPr>
        <p:spPr>
          <a:xfrm>
            <a:off x="8065343" y="2461073"/>
            <a:ext cx="3592391" cy="141253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sz="1400" dirty="0">
                <a:solidFill>
                  <a:schemeClr val="tx1"/>
                </a:solidFill>
                <a:latin typeface="Meiryo UI" panose="020B0604030504040204" pitchFamily="50" charset="-128"/>
                <a:ea typeface="Meiryo UI" panose="020B0604030504040204" pitchFamily="50" charset="-128"/>
              </a:rPr>
              <a:t>構想策定の結果を受けた</a:t>
            </a:r>
            <a:r>
              <a:rPr kumimoji="1" lang="en-US" altLang="ja-JP" sz="1400" dirty="0">
                <a:solidFill>
                  <a:schemeClr val="tx1"/>
                </a:solidFill>
                <a:latin typeface="Meiryo UI" panose="020B0604030504040204" pitchFamily="50" charset="-128"/>
                <a:ea typeface="Meiryo UI" panose="020B0604030504040204" pitchFamily="50" charset="-128"/>
              </a:rPr>
              <a:t>DX</a:t>
            </a:r>
            <a:r>
              <a:rPr kumimoji="1" lang="ja-JP" altLang="en-US" sz="1400" dirty="0">
                <a:solidFill>
                  <a:schemeClr val="tx1"/>
                </a:solidFill>
                <a:latin typeface="Meiryo UI" panose="020B0604030504040204" pitchFamily="50" charset="-128"/>
                <a:ea typeface="Meiryo UI" panose="020B0604030504040204" pitchFamily="50" charset="-128"/>
              </a:rPr>
              <a:t>推進</a:t>
            </a:r>
            <a:endParaRPr kumimoji="1" lang="en-US" altLang="ja-JP" sz="14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アフターサービス向上</a:t>
            </a:r>
            <a:endParaRPr lang="en-US" altLang="ja-JP" sz="1400" dirty="0">
              <a:solidFill>
                <a:schemeClr val="tx1"/>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sz="1400" dirty="0">
                <a:solidFill>
                  <a:schemeClr val="tx2"/>
                </a:solidFill>
                <a:latin typeface="Meiryo UI" panose="020B0604030504040204" pitchFamily="50" charset="-128"/>
                <a:ea typeface="Meiryo UI" panose="020B0604030504040204" pitchFamily="50" charset="-128"/>
              </a:rPr>
              <a:t>効果測定</a:t>
            </a:r>
          </a:p>
        </p:txBody>
      </p:sp>
      <p:sp>
        <p:nvSpPr>
          <p:cNvPr id="17" name="正方形/長方形 16">
            <a:extLst>
              <a:ext uri="{FF2B5EF4-FFF2-40B4-BE49-F238E27FC236}">
                <a16:creationId xmlns:a16="http://schemas.microsoft.com/office/drawing/2014/main" id="{F2141EF8-4D05-8814-3551-F6705DE767B5}"/>
              </a:ext>
            </a:extLst>
          </p:cNvPr>
          <p:cNvSpPr/>
          <p:nvPr/>
        </p:nvSpPr>
        <p:spPr>
          <a:xfrm>
            <a:off x="8065343" y="1731987"/>
            <a:ext cx="3592391" cy="3654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solidFill>
                  <a:schemeClr val="bg1"/>
                </a:solidFill>
                <a:latin typeface="Meiryo UI" panose="020B0604030504040204" pitchFamily="50" charset="-128"/>
                <a:ea typeface="Meiryo UI" panose="020B0604030504040204" pitchFamily="50" charset="-128"/>
              </a:rPr>
              <a:t>FY26 4</a:t>
            </a:r>
            <a:r>
              <a:rPr kumimoji="1" lang="ja-JP" altLang="en-US" sz="1400" b="1" dirty="0">
                <a:solidFill>
                  <a:schemeClr val="bg1"/>
                </a:solidFill>
                <a:latin typeface="Meiryo UI" panose="020B0604030504040204" pitchFamily="50" charset="-128"/>
                <a:ea typeface="Meiryo UI" panose="020B0604030504040204" pitchFamily="50" charset="-128"/>
              </a:rPr>
              <a:t>月</a:t>
            </a:r>
            <a:r>
              <a:rPr kumimoji="1" lang="en-US" altLang="ja-JP" sz="1400" b="1" dirty="0">
                <a:solidFill>
                  <a:schemeClr val="bg1"/>
                </a:solidFill>
                <a:latin typeface="Meiryo UI" panose="020B0604030504040204" pitchFamily="50" charset="-128"/>
                <a:ea typeface="Meiryo UI" panose="020B0604030504040204" pitchFamily="50" charset="-128"/>
              </a:rPr>
              <a:t>~</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5BADB7AE-CEED-F055-E20B-8A50E09FC5F3}"/>
              </a:ext>
            </a:extLst>
          </p:cNvPr>
          <p:cNvSpPr/>
          <p:nvPr/>
        </p:nvSpPr>
        <p:spPr>
          <a:xfrm>
            <a:off x="8065343" y="2167722"/>
            <a:ext cx="3592391" cy="24595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2"/>
                </a:solidFill>
                <a:latin typeface="Meiryo UI" panose="020B0604030504040204" pitchFamily="50" charset="-128"/>
                <a:ea typeface="Meiryo UI" panose="020B0604030504040204" pitchFamily="50" charset="-128"/>
              </a:rPr>
              <a:t>DX</a:t>
            </a:r>
            <a:r>
              <a:rPr kumimoji="1" lang="ja-JP" altLang="en-US" sz="1400" dirty="0">
                <a:solidFill>
                  <a:schemeClr val="tx2"/>
                </a:solidFill>
                <a:latin typeface="Meiryo UI" panose="020B0604030504040204" pitchFamily="50" charset="-128"/>
                <a:ea typeface="Meiryo UI" panose="020B0604030504040204" pitchFamily="50" charset="-128"/>
              </a:rPr>
              <a:t>推進</a:t>
            </a:r>
          </a:p>
        </p:txBody>
      </p:sp>
      <p:sp>
        <p:nvSpPr>
          <p:cNvPr id="19" name="テキスト ボックス 18">
            <a:extLst>
              <a:ext uri="{FF2B5EF4-FFF2-40B4-BE49-F238E27FC236}">
                <a16:creationId xmlns:a16="http://schemas.microsoft.com/office/drawing/2014/main" id="{F8ED4931-22D1-AE0C-8AA3-51586483ED1F}"/>
              </a:ext>
            </a:extLst>
          </p:cNvPr>
          <p:cNvSpPr txBox="1"/>
          <p:nvPr/>
        </p:nvSpPr>
        <p:spPr>
          <a:xfrm>
            <a:off x="6307342" y="6367397"/>
            <a:ext cx="3554196" cy="230832"/>
          </a:xfrm>
          <a:prstGeom prst="rect">
            <a:avLst/>
          </a:prstGeom>
          <a:noFill/>
        </p:spPr>
        <p:txBody>
          <a:bodyPr wrap="square" rtlCol="0">
            <a:spAutoFit/>
          </a:bodyPr>
          <a:lstStyle/>
          <a:p>
            <a:pPr algn="r"/>
            <a:r>
              <a:rPr lang="en-US" altLang="ja-JP" sz="900" dirty="0">
                <a:latin typeface="Meiryo UI" panose="020B0604030504040204" pitchFamily="50" charset="-128"/>
                <a:ea typeface="Meiryo UI" panose="020B0604030504040204" pitchFamily="50" charset="-128"/>
              </a:rPr>
              <a:t>[</a:t>
            </a:r>
            <a:r>
              <a:rPr lang="ja-JP" altLang="en-US" sz="900" dirty="0">
                <a:latin typeface="Meiryo UI" panose="020B0604030504040204" pitchFamily="50" charset="-128"/>
                <a:ea typeface="Meiryo UI" panose="020B0604030504040204" pitchFamily="50" charset="-128"/>
              </a:rPr>
              <a:t>図</a:t>
            </a:r>
            <a:r>
              <a:rPr lang="en-US" altLang="ja-JP" sz="900" dirty="0">
                <a:latin typeface="Meiryo UI" panose="020B0604030504040204" pitchFamily="50" charset="-128"/>
                <a:ea typeface="Meiryo UI" panose="020B0604030504040204" pitchFamily="50" charset="-128"/>
              </a:rPr>
              <a:t>] </a:t>
            </a:r>
            <a:r>
              <a:rPr lang="ja-JP" altLang="en-US" sz="900" dirty="0">
                <a:latin typeface="Meiryo UI" panose="020B0604030504040204" pitchFamily="50" charset="-128"/>
                <a:ea typeface="Meiryo UI" panose="020B0604030504040204" pitchFamily="50" charset="-128"/>
              </a:rPr>
              <a:t>貴社資料より抜粋</a:t>
            </a:r>
            <a:endParaRPr kumimoji="1" lang="ja-JP" altLang="en-US" sz="900" dirty="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E827C687-94E5-8C90-090D-8581BA76CF7C}"/>
              </a:ext>
            </a:extLst>
          </p:cNvPr>
          <p:cNvSpPr/>
          <p:nvPr/>
        </p:nvSpPr>
        <p:spPr>
          <a:xfrm>
            <a:off x="4209691" y="1661594"/>
            <a:ext cx="3769743" cy="2306557"/>
          </a:xfrm>
          <a:prstGeom prst="rect">
            <a:avLst/>
          </a:prstGeom>
          <a:noFill/>
          <a:ln w="254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2A98A326-B5A9-0D69-1F2F-41528CBA5C62}"/>
              </a:ext>
            </a:extLst>
          </p:cNvPr>
          <p:cNvSpPr/>
          <p:nvPr/>
        </p:nvSpPr>
        <p:spPr>
          <a:xfrm>
            <a:off x="6676844" y="2527540"/>
            <a:ext cx="1130061" cy="292779"/>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rgbClr val="FF0000"/>
                </a:solidFill>
                <a:latin typeface="Meiryo UI" panose="020B0604030504040204" pitchFamily="50" charset="-128"/>
                <a:ea typeface="Meiryo UI" panose="020B0604030504040204" pitchFamily="50" charset="-128"/>
              </a:rPr>
              <a:t>今回ご提案範囲</a:t>
            </a:r>
          </a:p>
        </p:txBody>
      </p:sp>
    </p:spTree>
    <p:extLst>
      <p:ext uri="{BB962C8B-B14F-4D97-AF65-F5344CB8AC3E}">
        <p14:creationId xmlns:p14="http://schemas.microsoft.com/office/powerpoint/2010/main" val="151809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0828-7F26-3373-E0F0-380D9CBA974E}"/>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BB32AA37-5009-679C-9A7E-14CBA699EDCD}"/>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ロードマップ</a:t>
            </a:r>
            <a:r>
              <a:rPr lang="en-US" altLang="ja-JP" dirty="0">
                <a:latin typeface="Meiryo UI" panose="020B0604030504040204" pitchFamily="50" charset="-128"/>
                <a:ea typeface="Meiryo UI" panose="020B0604030504040204" pitchFamily="50" charset="-128"/>
              </a:rPr>
              <a:t>(2/2)</a:t>
            </a:r>
            <a:endParaRPr kumimoji="1" lang="ja-JP" altLang="en-US" dirty="0">
              <a:latin typeface="Meiryo UI" panose="020B0604030504040204" pitchFamily="50" charset="-128"/>
              <a:ea typeface="Meiryo UI" panose="020B0604030504040204" pitchFamily="50" charset="-128"/>
            </a:endParaRPr>
          </a:p>
        </p:txBody>
      </p:sp>
      <p:sp>
        <p:nvSpPr>
          <p:cNvPr id="12" name="矢印: 五方向 11">
            <a:extLst>
              <a:ext uri="{FF2B5EF4-FFF2-40B4-BE49-F238E27FC236}">
                <a16:creationId xmlns:a16="http://schemas.microsoft.com/office/drawing/2014/main" id="{3A2B632E-9A3C-3A10-27A7-FD3ABB226732}"/>
              </a:ext>
            </a:extLst>
          </p:cNvPr>
          <p:cNvSpPr/>
          <p:nvPr/>
        </p:nvSpPr>
        <p:spPr>
          <a:xfrm>
            <a:off x="8791310" y="2825941"/>
            <a:ext cx="2587889" cy="425191"/>
          </a:xfrm>
          <a:prstGeom prst="homePlate">
            <a:avLst>
              <a:gd name="adj" fmla="val 29375"/>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ja-JP" altLang="en-US" sz="1400" b="1" dirty="0">
                <a:solidFill>
                  <a:schemeClr val="bg1"/>
                </a:solidFill>
                <a:latin typeface="Meiryo UI" panose="020B0604030504040204" pitchFamily="50" charset="-128"/>
                <a:ea typeface="Meiryo UI" panose="020B0604030504040204" pitchFamily="50" charset="-128"/>
              </a:rPr>
              <a:t>システム化構想</a:t>
            </a:r>
          </a:p>
        </p:txBody>
      </p:sp>
      <p:grpSp>
        <p:nvGrpSpPr>
          <p:cNvPr id="87" name="グループ化 86">
            <a:extLst>
              <a:ext uri="{FF2B5EF4-FFF2-40B4-BE49-F238E27FC236}">
                <a16:creationId xmlns:a16="http://schemas.microsoft.com/office/drawing/2014/main" id="{CA81CDBD-1EA5-EBBA-4620-1225B462F4AF}"/>
              </a:ext>
            </a:extLst>
          </p:cNvPr>
          <p:cNvGrpSpPr/>
          <p:nvPr/>
        </p:nvGrpSpPr>
        <p:grpSpPr>
          <a:xfrm>
            <a:off x="8791308" y="3381709"/>
            <a:ext cx="2587889" cy="2685426"/>
            <a:chOff x="4609374" y="2332776"/>
            <a:chExt cx="1840775" cy="2685429"/>
          </a:xfrm>
        </p:grpSpPr>
        <p:sp>
          <p:nvSpPr>
            <p:cNvPr id="46" name="テキスト ボックス 45">
              <a:extLst>
                <a:ext uri="{FF2B5EF4-FFF2-40B4-BE49-F238E27FC236}">
                  <a16:creationId xmlns:a16="http://schemas.microsoft.com/office/drawing/2014/main" id="{F74B4662-6772-E6DB-F2E1-50F778DFB7FB}"/>
                </a:ext>
              </a:extLst>
            </p:cNvPr>
            <p:cNvSpPr txBox="1"/>
            <p:nvPr/>
          </p:nvSpPr>
          <p:spPr>
            <a:xfrm>
              <a:off x="4609374" y="2452554"/>
              <a:ext cx="1840775" cy="2565651"/>
            </a:xfrm>
            <a:prstGeom prst="rect">
              <a:avLst/>
            </a:prstGeom>
            <a:noFill/>
          </p:spPr>
          <p:txBody>
            <a:bodyPr wrap="square" lIns="36000" tIns="0" rIns="25200" bIns="0" rtlCol="0" anchor="t">
              <a:noAutofit/>
            </a:bodyPr>
            <a:lstStyle/>
            <a:p>
              <a:r>
                <a:rPr lang="ja-JP" altLang="en-US" sz="1200" dirty="0">
                  <a:latin typeface="Meiryo UI" panose="020B0604030504040204" pitchFamily="50" charset="-128"/>
                  <a:ea typeface="Meiryo UI" panose="020B0604030504040204" pitchFamily="50" charset="-128"/>
                </a:rPr>
                <a:t>■主な内容</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・システムアーキテクチャ設計</a:t>
              </a:r>
            </a:p>
            <a:p>
              <a:r>
                <a:rPr lang="ja-JP" altLang="en-US" sz="1200" dirty="0">
                  <a:latin typeface="Meiryo UI" panose="020B0604030504040204" pitchFamily="50" charset="-128"/>
                  <a:ea typeface="Meiryo UI" panose="020B0604030504040204" pitchFamily="50" charset="-128"/>
                </a:rPr>
                <a:t>・データモデル設計</a:t>
              </a:r>
            </a:p>
            <a:p>
              <a:r>
                <a:rPr lang="ja-JP" altLang="en-US" sz="1200" dirty="0">
                  <a:latin typeface="Meiryo UI" panose="020B0604030504040204" pitchFamily="50" charset="-128"/>
                  <a:ea typeface="Meiryo UI" panose="020B0604030504040204" pitchFamily="50" charset="-128"/>
                </a:rPr>
                <a:t>・開発</a:t>
              </a:r>
              <a:r>
                <a:rPr lang="en-US" altLang="ja-JP" sz="1200" dirty="0">
                  <a:latin typeface="Meiryo UI" panose="020B0604030504040204" pitchFamily="50" charset="-128"/>
                  <a:ea typeface="Meiryo UI" panose="020B0604030504040204" pitchFamily="50" charset="-128"/>
                </a:rPr>
                <a:t>WBS</a:t>
              </a:r>
              <a:endParaRPr lang="ja-JP" altLang="en-US"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・概算見積もり</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■主な作成物</a:t>
              </a:r>
            </a:p>
            <a:p>
              <a:r>
                <a:rPr lang="ja-JP" altLang="en-US" sz="1200" dirty="0">
                  <a:latin typeface="Meiryo UI" panose="020B0604030504040204" pitchFamily="50" charset="-128"/>
                  <a:ea typeface="Meiryo UI" panose="020B0604030504040204" pitchFamily="50" charset="-128"/>
                </a:rPr>
                <a:t>・全体システム構成図</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・データモデル設計書</a:t>
              </a:r>
            </a:p>
            <a:p>
              <a:r>
                <a:rPr lang="ja-JP" altLang="en-US" sz="1200" dirty="0">
                  <a:latin typeface="Meiryo UI" panose="020B0604030504040204" pitchFamily="50" charset="-128"/>
                  <a:ea typeface="Meiryo UI" panose="020B0604030504040204" pitchFamily="50" charset="-128"/>
                </a:rPr>
                <a:t>・開発実行計画書・</a:t>
              </a:r>
              <a:r>
                <a:rPr lang="en-US" altLang="ja-JP" sz="1200" dirty="0">
                  <a:latin typeface="Meiryo UI" panose="020B0604030504040204" pitchFamily="50" charset="-128"/>
                  <a:ea typeface="Meiryo UI" panose="020B0604030504040204" pitchFamily="50" charset="-128"/>
                </a:rPr>
                <a:t>WBS</a:t>
              </a:r>
              <a:endParaRPr lang="ja-JP" altLang="en-US"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・概算見積書</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■想定工数</a:t>
              </a:r>
            </a:p>
            <a:p>
              <a:r>
                <a:rPr lang="en-US" altLang="ja-JP" sz="1200" dirty="0">
                  <a:latin typeface="Meiryo UI" panose="020B0604030504040204" pitchFamily="50" charset="-128"/>
                  <a:ea typeface="Meiryo UI" panose="020B0604030504040204" pitchFamily="50" charset="-128"/>
                </a:rPr>
                <a:t>1.5</a:t>
              </a:r>
              <a:r>
                <a:rPr lang="ja-JP" altLang="en-US" sz="1200" dirty="0">
                  <a:latin typeface="Meiryo UI" panose="020B0604030504040204" pitchFamily="50" charset="-128"/>
                  <a:ea typeface="Meiryo UI" panose="020B0604030504040204" pitchFamily="50" charset="-128"/>
                </a:rPr>
                <a:t>人月</a:t>
              </a:r>
            </a:p>
          </p:txBody>
        </p:sp>
        <p:grpSp>
          <p:nvGrpSpPr>
            <p:cNvPr id="16" name="グループ化 15">
              <a:extLst>
                <a:ext uri="{FF2B5EF4-FFF2-40B4-BE49-F238E27FC236}">
                  <a16:creationId xmlns:a16="http://schemas.microsoft.com/office/drawing/2014/main" id="{DD6555E7-F7AC-D0E4-B96B-E0638548A605}"/>
                </a:ext>
              </a:extLst>
            </p:cNvPr>
            <p:cNvGrpSpPr/>
            <p:nvPr/>
          </p:nvGrpSpPr>
          <p:grpSpPr>
            <a:xfrm>
              <a:off x="4609374" y="2332776"/>
              <a:ext cx="1840775" cy="2685427"/>
              <a:chOff x="4215525" y="2188229"/>
              <a:chExt cx="1840775" cy="3913069"/>
            </a:xfrm>
          </p:grpSpPr>
          <p:sp>
            <p:nvSpPr>
              <p:cNvPr id="47" name="右大かっこ 46">
                <a:extLst>
                  <a:ext uri="{FF2B5EF4-FFF2-40B4-BE49-F238E27FC236}">
                    <a16:creationId xmlns:a16="http://schemas.microsoft.com/office/drawing/2014/main" id="{7D082F72-9CFC-C43A-F480-E48CACD8D05E}"/>
                  </a:ext>
                </a:extLst>
              </p:cNvPr>
              <p:cNvSpPr/>
              <p:nvPr/>
            </p:nvSpPr>
            <p:spPr>
              <a:xfrm>
                <a:off x="5920880" y="2188229"/>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sp>
            <p:nvSpPr>
              <p:cNvPr id="48" name="右大かっこ 47">
                <a:extLst>
                  <a:ext uri="{FF2B5EF4-FFF2-40B4-BE49-F238E27FC236}">
                    <a16:creationId xmlns:a16="http://schemas.microsoft.com/office/drawing/2014/main" id="{346C4A28-EE70-F9F7-5700-80D7633D5473}"/>
                  </a:ext>
                </a:extLst>
              </p:cNvPr>
              <p:cNvSpPr/>
              <p:nvPr/>
            </p:nvSpPr>
            <p:spPr>
              <a:xfrm flipH="1">
                <a:off x="4215525" y="2188229"/>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grpSp>
      </p:grpSp>
      <p:sp>
        <p:nvSpPr>
          <p:cNvPr id="13" name="矢印: 五方向 12">
            <a:extLst>
              <a:ext uri="{FF2B5EF4-FFF2-40B4-BE49-F238E27FC236}">
                <a16:creationId xmlns:a16="http://schemas.microsoft.com/office/drawing/2014/main" id="{9F6B2627-A220-02EC-7C4F-BDF92FF8E619}"/>
              </a:ext>
            </a:extLst>
          </p:cNvPr>
          <p:cNvSpPr/>
          <p:nvPr/>
        </p:nvSpPr>
        <p:spPr>
          <a:xfrm>
            <a:off x="6106674" y="2825941"/>
            <a:ext cx="2562320" cy="425191"/>
          </a:xfrm>
          <a:prstGeom prst="homePlate">
            <a:avLst>
              <a:gd name="adj" fmla="val 2635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ja-JP" altLang="en-US" sz="1400" b="1" dirty="0">
                <a:solidFill>
                  <a:schemeClr val="bg1"/>
                </a:solidFill>
                <a:latin typeface="Meiryo UI" panose="020B0604030504040204" pitchFamily="50" charset="-128"/>
                <a:ea typeface="Meiryo UI" panose="020B0604030504040204" pitchFamily="50" charset="-128"/>
              </a:rPr>
              <a:t>業務設計</a:t>
            </a:r>
            <a:r>
              <a:rPr lang="en-US" altLang="ja-JP" sz="1400" b="1" dirty="0">
                <a:solidFill>
                  <a:schemeClr val="bg1"/>
                </a:solidFill>
                <a:latin typeface="Meiryo UI" panose="020B0604030504040204" pitchFamily="50" charset="-128"/>
                <a:ea typeface="Meiryo UI" panose="020B0604030504040204" pitchFamily="50" charset="-128"/>
              </a:rPr>
              <a:t>(To-Be)</a:t>
            </a:r>
            <a:endParaRPr lang="ja-JP" altLang="en-US" sz="1400" b="1" dirty="0">
              <a:solidFill>
                <a:schemeClr val="bg1"/>
              </a:solidFill>
              <a:latin typeface="Meiryo UI" panose="020B0604030504040204" pitchFamily="50" charset="-128"/>
              <a:ea typeface="Meiryo UI" panose="020B0604030504040204" pitchFamily="50" charset="-128"/>
            </a:endParaRPr>
          </a:p>
        </p:txBody>
      </p:sp>
      <p:grpSp>
        <p:nvGrpSpPr>
          <p:cNvPr id="88" name="グループ化 87">
            <a:extLst>
              <a:ext uri="{FF2B5EF4-FFF2-40B4-BE49-F238E27FC236}">
                <a16:creationId xmlns:a16="http://schemas.microsoft.com/office/drawing/2014/main" id="{CF558A36-8648-C2CF-DC31-B9A1A4F83471}"/>
              </a:ext>
            </a:extLst>
          </p:cNvPr>
          <p:cNvGrpSpPr/>
          <p:nvPr/>
        </p:nvGrpSpPr>
        <p:grpSpPr>
          <a:xfrm>
            <a:off x="6159518" y="3375271"/>
            <a:ext cx="2462914" cy="2685429"/>
            <a:chOff x="2714590" y="2332778"/>
            <a:chExt cx="1840775" cy="2685429"/>
          </a:xfrm>
        </p:grpSpPr>
        <p:grpSp>
          <p:nvGrpSpPr>
            <p:cNvPr id="26" name="グループ化 25">
              <a:extLst>
                <a:ext uri="{FF2B5EF4-FFF2-40B4-BE49-F238E27FC236}">
                  <a16:creationId xmlns:a16="http://schemas.microsoft.com/office/drawing/2014/main" id="{52A7DDE5-7EF4-DBC9-DB70-FC3048FB1773}"/>
                </a:ext>
              </a:extLst>
            </p:cNvPr>
            <p:cNvGrpSpPr/>
            <p:nvPr/>
          </p:nvGrpSpPr>
          <p:grpSpPr>
            <a:xfrm>
              <a:off x="2714590" y="2332778"/>
              <a:ext cx="1840775" cy="2685425"/>
              <a:chOff x="2320741" y="2188231"/>
              <a:chExt cx="1840775" cy="3913069"/>
            </a:xfrm>
          </p:grpSpPr>
          <p:sp>
            <p:nvSpPr>
              <p:cNvPr id="43" name="右大かっこ 42">
                <a:extLst>
                  <a:ext uri="{FF2B5EF4-FFF2-40B4-BE49-F238E27FC236}">
                    <a16:creationId xmlns:a16="http://schemas.microsoft.com/office/drawing/2014/main" id="{F9B7F0F9-B86D-D318-744A-921727C7BC2F}"/>
                  </a:ext>
                </a:extLst>
              </p:cNvPr>
              <p:cNvSpPr/>
              <p:nvPr/>
            </p:nvSpPr>
            <p:spPr>
              <a:xfrm>
                <a:off x="4026096" y="2188231"/>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sp>
            <p:nvSpPr>
              <p:cNvPr id="44" name="右大かっこ 43">
                <a:extLst>
                  <a:ext uri="{FF2B5EF4-FFF2-40B4-BE49-F238E27FC236}">
                    <a16:creationId xmlns:a16="http://schemas.microsoft.com/office/drawing/2014/main" id="{FBB5290A-6423-9C8B-663A-D33D95697C88}"/>
                  </a:ext>
                </a:extLst>
              </p:cNvPr>
              <p:cNvSpPr/>
              <p:nvPr/>
            </p:nvSpPr>
            <p:spPr>
              <a:xfrm flipH="1">
                <a:off x="2320741" y="2188231"/>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grpSp>
        <p:sp>
          <p:nvSpPr>
            <p:cNvPr id="42" name="テキスト ボックス 41">
              <a:extLst>
                <a:ext uri="{FF2B5EF4-FFF2-40B4-BE49-F238E27FC236}">
                  <a16:creationId xmlns:a16="http://schemas.microsoft.com/office/drawing/2014/main" id="{11192BA9-FC73-FF86-FE86-FFBAFD0191AF}"/>
                </a:ext>
              </a:extLst>
            </p:cNvPr>
            <p:cNvSpPr txBox="1"/>
            <p:nvPr/>
          </p:nvSpPr>
          <p:spPr>
            <a:xfrm>
              <a:off x="2714590" y="2452556"/>
              <a:ext cx="1840775" cy="2565651"/>
            </a:xfrm>
            <a:prstGeom prst="rect">
              <a:avLst/>
            </a:prstGeom>
            <a:noFill/>
          </p:spPr>
          <p:txBody>
            <a:bodyPr wrap="square" lIns="36000" tIns="0" rIns="25200" bIns="0" rtlCol="0" anchor="t">
              <a:noAutofit/>
            </a:bodyPr>
            <a:lstStyle/>
            <a:p>
              <a:r>
                <a:rPr lang="ja-JP" altLang="en-US" sz="1200" dirty="0">
                  <a:latin typeface="Meiryo UI" panose="020B0604030504040204" pitchFamily="50" charset="-128"/>
                  <a:ea typeface="Meiryo UI" panose="020B0604030504040204" pitchFamily="50" charset="-128"/>
                </a:rPr>
                <a:t>■主な内容</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・新業務フロー策定</a:t>
              </a:r>
            </a:p>
            <a:p>
              <a:r>
                <a:rPr lang="ja-JP" altLang="en-US" sz="1200" dirty="0">
                  <a:latin typeface="Meiryo UI" panose="020B0604030504040204" pitchFamily="50" charset="-128"/>
                  <a:ea typeface="Meiryo UI" panose="020B0604030504040204" pitchFamily="50" charset="-128"/>
                </a:rPr>
                <a:t>・機能要件定義セッション</a:t>
              </a:r>
            </a:p>
            <a:p>
              <a:r>
                <a:rPr lang="ja-JP" altLang="en-US" sz="1200" dirty="0">
                  <a:latin typeface="Meiryo UI" panose="020B0604030504040204" pitchFamily="50" charset="-128"/>
                  <a:ea typeface="Meiryo UI" panose="020B0604030504040204" pitchFamily="50" charset="-128"/>
                </a:rPr>
                <a:t>・非機能要件の整理</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UI/UX</a:t>
              </a:r>
              <a:r>
                <a:rPr lang="ja-JP" altLang="en-US" sz="1200" dirty="0">
                  <a:latin typeface="Meiryo UI" panose="020B0604030504040204" pitchFamily="50" charset="-128"/>
                  <a:ea typeface="Meiryo UI" panose="020B0604030504040204" pitchFamily="50" charset="-128"/>
                </a:rPr>
                <a:t>設計</a:t>
              </a:r>
              <a:br>
                <a:rPr lang="en-US" altLang="ja-JP" sz="1200" dirty="0">
                  <a:latin typeface="Meiryo UI" panose="020B0604030504040204" pitchFamily="50" charset="-128"/>
                  <a:ea typeface="Meiryo UI" panose="020B0604030504040204" pitchFamily="50" charset="-128"/>
                </a:rPr>
              </a:b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■主な作成物</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・新業務フロー図</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・機能要件定義書</a:t>
              </a:r>
            </a:p>
            <a:p>
              <a:r>
                <a:rPr lang="ja-JP" altLang="en-US" sz="1200" dirty="0">
                  <a:latin typeface="Meiryo UI" panose="020B0604030504040204" pitchFamily="50" charset="-128"/>
                  <a:ea typeface="Meiryo UI" panose="020B0604030504040204" pitchFamily="50" charset="-128"/>
                </a:rPr>
                <a:t>・非機能要件定義書</a:t>
              </a:r>
            </a:p>
            <a:p>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UX/UI</a:t>
              </a:r>
              <a:r>
                <a:rPr lang="ja-JP" altLang="en-US" sz="1200" dirty="0">
                  <a:latin typeface="Meiryo UI" panose="020B0604030504040204" pitchFamily="50" charset="-128"/>
                  <a:ea typeface="Meiryo UI" panose="020B0604030504040204" pitchFamily="50" charset="-128"/>
                </a:rPr>
                <a:t>設計案</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■想定工数</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1.5</a:t>
              </a:r>
              <a:r>
                <a:rPr lang="ja-JP" altLang="en-US" sz="1200" dirty="0">
                  <a:latin typeface="Meiryo UI" panose="020B0604030504040204" pitchFamily="50" charset="-128"/>
                  <a:ea typeface="Meiryo UI" panose="020B0604030504040204" pitchFamily="50" charset="-128"/>
                </a:rPr>
                <a:t>人月</a:t>
              </a:r>
            </a:p>
          </p:txBody>
        </p:sp>
      </p:grpSp>
      <p:sp>
        <p:nvSpPr>
          <p:cNvPr id="14" name="矢印: 五方向 13">
            <a:extLst>
              <a:ext uri="{FF2B5EF4-FFF2-40B4-BE49-F238E27FC236}">
                <a16:creationId xmlns:a16="http://schemas.microsoft.com/office/drawing/2014/main" id="{8FDB863C-29DD-3E2D-977D-23CB40C9BFD0}"/>
              </a:ext>
            </a:extLst>
          </p:cNvPr>
          <p:cNvSpPr/>
          <p:nvPr/>
        </p:nvSpPr>
        <p:spPr>
          <a:xfrm>
            <a:off x="1880752" y="2825941"/>
            <a:ext cx="4179430" cy="425191"/>
          </a:xfrm>
          <a:prstGeom prst="homePlate">
            <a:avLst>
              <a:gd name="adj" fmla="val 26352"/>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44000" bIns="0" rtlCol="0" anchor="ctr">
            <a:noAutofit/>
          </a:bodyPr>
          <a:lstStyle/>
          <a:p>
            <a:pPr algn="ctr"/>
            <a:r>
              <a:rPr lang="ja-JP" altLang="en-US" sz="1400" b="1" dirty="0">
                <a:solidFill>
                  <a:schemeClr val="bg1"/>
                </a:solidFill>
                <a:latin typeface="Meiryo UI" panose="020B0604030504040204" pitchFamily="50" charset="-128"/>
                <a:ea typeface="Meiryo UI" panose="020B0604030504040204" pitchFamily="50" charset="-128"/>
              </a:rPr>
              <a:t>現状分析</a:t>
            </a:r>
            <a:r>
              <a:rPr lang="en-US" altLang="ja-JP" sz="1400" b="1" dirty="0">
                <a:solidFill>
                  <a:schemeClr val="bg1"/>
                </a:solidFill>
                <a:latin typeface="Meiryo UI" panose="020B0604030504040204" pitchFamily="50" charset="-128"/>
                <a:ea typeface="Meiryo UI" panose="020B0604030504040204" pitchFamily="50" charset="-128"/>
              </a:rPr>
              <a:t>(As-Is)</a:t>
            </a:r>
            <a:endParaRPr lang="ja-JP" altLang="en-US" sz="1400" b="1" dirty="0">
              <a:solidFill>
                <a:schemeClr val="bg1"/>
              </a:solidFill>
              <a:latin typeface="Meiryo UI" panose="020B0604030504040204" pitchFamily="50" charset="-128"/>
              <a:ea typeface="Meiryo UI" panose="020B0604030504040204" pitchFamily="50" charset="-128"/>
            </a:endParaRPr>
          </a:p>
        </p:txBody>
      </p:sp>
      <p:grpSp>
        <p:nvGrpSpPr>
          <p:cNvPr id="89" name="グループ化 88">
            <a:extLst>
              <a:ext uri="{FF2B5EF4-FFF2-40B4-BE49-F238E27FC236}">
                <a16:creationId xmlns:a16="http://schemas.microsoft.com/office/drawing/2014/main" id="{7D0E935E-4092-D9D5-8AFA-27F12EBBC167}"/>
              </a:ext>
            </a:extLst>
          </p:cNvPr>
          <p:cNvGrpSpPr/>
          <p:nvPr/>
        </p:nvGrpSpPr>
        <p:grpSpPr>
          <a:xfrm>
            <a:off x="1927312" y="3380214"/>
            <a:ext cx="4132390" cy="2685428"/>
            <a:chOff x="812800" y="2332777"/>
            <a:chExt cx="1840775" cy="2685428"/>
          </a:xfrm>
        </p:grpSpPr>
        <p:sp>
          <p:nvSpPr>
            <p:cNvPr id="4" name="テキスト ボックス 3">
              <a:extLst>
                <a:ext uri="{FF2B5EF4-FFF2-40B4-BE49-F238E27FC236}">
                  <a16:creationId xmlns:a16="http://schemas.microsoft.com/office/drawing/2014/main" id="{2FD465AB-76E4-A715-AA95-0096402CABB0}"/>
                </a:ext>
              </a:extLst>
            </p:cNvPr>
            <p:cNvSpPr txBox="1"/>
            <p:nvPr/>
          </p:nvSpPr>
          <p:spPr>
            <a:xfrm>
              <a:off x="812800" y="2452554"/>
              <a:ext cx="1840775" cy="2565651"/>
            </a:xfrm>
            <a:prstGeom prst="rect">
              <a:avLst/>
            </a:prstGeom>
            <a:noFill/>
          </p:spPr>
          <p:txBody>
            <a:bodyPr wrap="square" lIns="36000" tIns="0" rIns="25200" bIns="0" rtlCol="0" anchor="t">
              <a:noAutofit/>
            </a:bodyPr>
            <a:lstStyle/>
            <a:p>
              <a:r>
                <a:rPr lang="ja-JP" altLang="en-US" sz="1200" dirty="0">
                  <a:latin typeface="Meiryo UI" panose="020B0604030504040204" pitchFamily="50" charset="-128"/>
                  <a:ea typeface="Meiryo UI" panose="020B0604030504040204" pitchFamily="50" charset="-128"/>
                </a:rPr>
                <a:t>■主な活動</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・既存業務・システム調査</a:t>
              </a:r>
            </a:p>
            <a:p>
              <a:r>
                <a:rPr lang="ja-JP" altLang="en-US" sz="1200" dirty="0">
                  <a:latin typeface="Meiryo UI" panose="020B0604030504040204" pitchFamily="50" charset="-128"/>
                  <a:ea typeface="Meiryo UI" panose="020B0604030504040204" pitchFamily="50" charset="-128"/>
                </a:rPr>
                <a:t>・プラットフォーム比較検討</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a:t>
              </a:r>
              <a:r>
                <a:rPr lang="zh-TW" altLang="en-US" sz="1200" dirty="0">
                  <a:latin typeface="Meiryo UI" panose="020B0604030504040204" pitchFamily="50" charset="-128"/>
                  <a:ea typeface="Meiryo UI" panose="020B0604030504040204" pitchFamily="50" charset="-128"/>
                </a:rPr>
                <a:t>比較検討資料作成</a:t>
              </a:r>
              <a:endParaRPr lang="ja-JP" altLang="en-US"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・選定意思決定会議</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■主な作成物</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・現状業務フロー図 </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ヒアリングシート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・プラットフォーム比較・評価レポート</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・選定理由書・承認資料作成</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・会議議事録</a:t>
              </a:r>
              <a:endParaRPr lang="en-US" altLang="ja-JP" sz="1200"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■想定工数</a:t>
              </a:r>
              <a:endParaRPr lang="en-US" altLang="ja-JP" sz="1200" dirty="0">
                <a:latin typeface="Meiryo UI" panose="020B0604030504040204" pitchFamily="50" charset="-128"/>
                <a:ea typeface="Meiryo UI" panose="020B0604030504040204" pitchFamily="50" charset="-128"/>
              </a:endParaRPr>
            </a:p>
            <a:p>
              <a:r>
                <a:rPr lang="en-US" altLang="ja-JP" sz="1200" dirty="0">
                  <a:latin typeface="Meiryo UI" panose="020B0604030504040204" pitchFamily="50" charset="-128"/>
                  <a:ea typeface="Meiryo UI" panose="020B0604030504040204" pitchFamily="50" charset="-128"/>
                </a:rPr>
                <a:t>1.5</a:t>
              </a:r>
              <a:r>
                <a:rPr lang="ja-JP" altLang="en-US" sz="1200" dirty="0">
                  <a:latin typeface="Meiryo UI" panose="020B0604030504040204" pitchFamily="50" charset="-128"/>
                  <a:ea typeface="Meiryo UI" panose="020B0604030504040204" pitchFamily="50" charset="-128"/>
                </a:rPr>
                <a:t>人月</a:t>
              </a:r>
            </a:p>
          </p:txBody>
        </p:sp>
        <p:grpSp>
          <p:nvGrpSpPr>
            <p:cNvPr id="27" name="グループ化 26">
              <a:extLst>
                <a:ext uri="{FF2B5EF4-FFF2-40B4-BE49-F238E27FC236}">
                  <a16:creationId xmlns:a16="http://schemas.microsoft.com/office/drawing/2014/main" id="{B272FC7E-59A7-3A7B-4606-CEF425407D34}"/>
                </a:ext>
              </a:extLst>
            </p:cNvPr>
            <p:cNvGrpSpPr/>
            <p:nvPr/>
          </p:nvGrpSpPr>
          <p:grpSpPr>
            <a:xfrm>
              <a:off x="812800" y="2332777"/>
              <a:ext cx="1840775" cy="2685426"/>
              <a:chOff x="418951" y="2188229"/>
              <a:chExt cx="1840775" cy="3913069"/>
            </a:xfrm>
          </p:grpSpPr>
          <p:sp>
            <p:nvSpPr>
              <p:cNvPr id="5" name="右大かっこ 4">
                <a:extLst>
                  <a:ext uri="{FF2B5EF4-FFF2-40B4-BE49-F238E27FC236}">
                    <a16:creationId xmlns:a16="http://schemas.microsoft.com/office/drawing/2014/main" id="{CF0BE492-9060-2BD7-F5A6-900030491B74}"/>
                  </a:ext>
                </a:extLst>
              </p:cNvPr>
              <p:cNvSpPr/>
              <p:nvPr/>
            </p:nvSpPr>
            <p:spPr>
              <a:xfrm>
                <a:off x="2124306" y="2188229"/>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sp>
            <p:nvSpPr>
              <p:cNvPr id="6" name="右大かっこ 5">
                <a:extLst>
                  <a:ext uri="{FF2B5EF4-FFF2-40B4-BE49-F238E27FC236}">
                    <a16:creationId xmlns:a16="http://schemas.microsoft.com/office/drawing/2014/main" id="{85805E67-9D18-370E-D9A9-1971F140CA29}"/>
                  </a:ext>
                </a:extLst>
              </p:cNvPr>
              <p:cNvSpPr/>
              <p:nvPr/>
            </p:nvSpPr>
            <p:spPr>
              <a:xfrm flipH="1">
                <a:off x="418951" y="2188229"/>
                <a:ext cx="135420" cy="3913069"/>
              </a:xfrm>
              <a:prstGeom prst="rightBracket">
                <a:avLst>
                  <a:gd name="adj" fmla="val 0"/>
                </a:avLst>
              </a:prstGeom>
              <a:ln w="9525"/>
            </p:spPr>
            <p:style>
              <a:lnRef idx="1">
                <a:schemeClr val="accent1"/>
              </a:lnRef>
              <a:fillRef idx="0">
                <a:schemeClr val="accent1"/>
              </a:fillRef>
              <a:effectRef idx="0">
                <a:schemeClr val="accent1"/>
              </a:effectRef>
              <a:fontRef idx="minor">
                <a:schemeClr val="tx1"/>
              </a:fontRef>
            </p:style>
            <p:txBody>
              <a:bodyPr lIns="336000" tIns="0" rIns="336000" bIns="0" rtlCol="0" anchor="ctr">
                <a:noAutofit/>
              </a:bodyPr>
              <a:lstStyle/>
              <a:p>
                <a:pPr algn="ctr"/>
                <a:endParaRPr kumimoji="1" lang="ja-JP" altLang="en-US" sz="1200" b="1">
                  <a:latin typeface="Meiryo UI" panose="020B0604030504040204" pitchFamily="50" charset="-128"/>
                  <a:ea typeface="Meiryo UI" panose="020B0604030504040204" pitchFamily="50" charset="-128"/>
                </a:endParaRPr>
              </a:p>
            </p:txBody>
          </p:sp>
        </p:grpSp>
      </p:grpSp>
      <p:sp>
        <p:nvSpPr>
          <p:cNvPr id="37" name="正方形/長方形 36">
            <a:extLst>
              <a:ext uri="{FF2B5EF4-FFF2-40B4-BE49-F238E27FC236}">
                <a16:creationId xmlns:a16="http://schemas.microsoft.com/office/drawing/2014/main" id="{110E5CFF-5341-C447-C892-593DD0B8CCFC}"/>
              </a:ext>
            </a:extLst>
          </p:cNvPr>
          <p:cNvSpPr/>
          <p:nvPr/>
        </p:nvSpPr>
        <p:spPr>
          <a:xfrm>
            <a:off x="808709" y="2122098"/>
            <a:ext cx="2587686"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12</a:t>
            </a:r>
            <a:r>
              <a:rPr lang="ja-JP" altLang="en-US" sz="1400" dirty="0">
                <a:latin typeface="Meiryo UI" panose="020B0604030504040204" pitchFamily="50" charset="-128"/>
                <a:ea typeface="Meiryo UI" panose="020B0604030504040204" pitchFamily="50" charset="-128"/>
              </a:rPr>
              <a:t>月</a:t>
            </a:r>
          </a:p>
        </p:txBody>
      </p:sp>
      <p:sp>
        <p:nvSpPr>
          <p:cNvPr id="41" name="正方形/長方形 40">
            <a:extLst>
              <a:ext uri="{FF2B5EF4-FFF2-40B4-BE49-F238E27FC236}">
                <a16:creationId xmlns:a16="http://schemas.microsoft.com/office/drawing/2014/main" id="{95D945A7-6069-B431-67BA-B83BADEF1D3E}"/>
              </a:ext>
            </a:extLst>
          </p:cNvPr>
          <p:cNvSpPr/>
          <p:nvPr/>
        </p:nvSpPr>
        <p:spPr>
          <a:xfrm flipH="1">
            <a:off x="1477675"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15</a:t>
            </a:r>
            <a:r>
              <a:rPr lang="ja-JP" altLang="en-US" sz="1050" dirty="0">
                <a:latin typeface="Meiryo UI" panose="020B0604030504040204" pitchFamily="50" charset="-128"/>
                <a:ea typeface="Meiryo UI" panose="020B0604030504040204" pitchFamily="50" charset="-128"/>
              </a:rPr>
              <a:t>週</a:t>
            </a:r>
          </a:p>
        </p:txBody>
      </p:sp>
      <p:sp>
        <p:nvSpPr>
          <p:cNvPr id="111" name="正方形/長方形 110">
            <a:extLst>
              <a:ext uri="{FF2B5EF4-FFF2-40B4-BE49-F238E27FC236}">
                <a16:creationId xmlns:a16="http://schemas.microsoft.com/office/drawing/2014/main" id="{D47BC733-F5D0-07EC-F5A3-C42605635D4E}"/>
              </a:ext>
            </a:extLst>
          </p:cNvPr>
          <p:cNvSpPr/>
          <p:nvPr/>
        </p:nvSpPr>
        <p:spPr>
          <a:xfrm flipH="1">
            <a:off x="812799"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8</a:t>
            </a:r>
            <a:r>
              <a:rPr lang="ja-JP" altLang="en-US" sz="1050" dirty="0">
                <a:latin typeface="Meiryo UI" panose="020B0604030504040204" pitchFamily="50" charset="-128"/>
                <a:ea typeface="Meiryo UI" panose="020B0604030504040204" pitchFamily="50" charset="-128"/>
              </a:rPr>
              <a:t>週</a:t>
            </a:r>
          </a:p>
        </p:txBody>
      </p:sp>
      <p:sp>
        <p:nvSpPr>
          <p:cNvPr id="117" name="正方形/長方形 116">
            <a:extLst>
              <a:ext uri="{FF2B5EF4-FFF2-40B4-BE49-F238E27FC236}">
                <a16:creationId xmlns:a16="http://schemas.microsoft.com/office/drawing/2014/main" id="{008A957A-1685-AAF5-9F33-CEAC8CCAD9FA}"/>
              </a:ext>
            </a:extLst>
          </p:cNvPr>
          <p:cNvSpPr/>
          <p:nvPr/>
        </p:nvSpPr>
        <p:spPr>
          <a:xfrm flipH="1">
            <a:off x="6796683"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9</a:t>
            </a:r>
            <a:r>
              <a:rPr lang="ja-JP" altLang="en-US" sz="1050" dirty="0">
                <a:latin typeface="Meiryo UI" panose="020B0604030504040204" pitchFamily="50" charset="-128"/>
                <a:ea typeface="Meiryo UI" panose="020B0604030504040204" pitchFamily="50" charset="-128"/>
              </a:rPr>
              <a:t>週</a:t>
            </a:r>
          </a:p>
        </p:txBody>
      </p:sp>
      <p:sp>
        <p:nvSpPr>
          <p:cNvPr id="120" name="正方形/長方形 119">
            <a:extLst>
              <a:ext uri="{FF2B5EF4-FFF2-40B4-BE49-F238E27FC236}">
                <a16:creationId xmlns:a16="http://schemas.microsoft.com/office/drawing/2014/main" id="{DE389FBF-A2A6-9C0F-B81A-E3A9F4A1A23A}"/>
              </a:ext>
            </a:extLst>
          </p:cNvPr>
          <p:cNvSpPr/>
          <p:nvPr/>
        </p:nvSpPr>
        <p:spPr>
          <a:xfrm flipH="1">
            <a:off x="2142551"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22</a:t>
            </a:r>
            <a:r>
              <a:rPr lang="ja-JP" altLang="en-US" sz="1050" dirty="0">
                <a:latin typeface="Meiryo UI" panose="020B0604030504040204" pitchFamily="50" charset="-128"/>
                <a:ea typeface="Meiryo UI" panose="020B0604030504040204" pitchFamily="50" charset="-128"/>
              </a:rPr>
              <a:t>週</a:t>
            </a:r>
          </a:p>
        </p:txBody>
      </p:sp>
      <p:sp>
        <p:nvSpPr>
          <p:cNvPr id="123" name="正方形/長方形 122">
            <a:extLst>
              <a:ext uri="{FF2B5EF4-FFF2-40B4-BE49-F238E27FC236}">
                <a16:creationId xmlns:a16="http://schemas.microsoft.com/office/drawing/2014/main" id="{23CBF9CF-B947-44D4-4AD7-CC73FD3DFD53}"/>
              </a:ext>
            </a:extLst>
          </p:cNvPr>
          <p:cNvSpPr/>
          <p:nvPr/>
        </p:nvSpPr>
        <p:spPr>
          <a:xfrm flipH="1">
            <a:off x="3472303" y="2434487"/>
            <a:ext cx="593251" cy="353812"/>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5</a:t>
            </a:r>
            <a:r>
              <a:rPr lang="ja-JP" altLang="en-US" sz="1050" dirty="0">
                <a:latin typeface="Meiryo UI" panose="020B0604030504040204" pitchFamily="50" charset="-128"/>
                <a:ea typeface="Meiryo UI" panose="020B0604030504040204" pitchFamily="50" charset="-128"/>
              </a:rPr>
              <a:t>週</a:t>
            </a:r>
          </a:p>
        </p:txBody>
      </p:sp>
      <p:sp>
        <p:nvSpPr>
          <p:cNvPr id="126" name="正方形/長方形 125">
            <a:extLst>
              <a:ext uri="{FF2B5EF4-FFF2-40B4-BE49-F238E27FC236}">
                <a16:creationId xmlns:a16="http://schemas.microsoft.com/office/drawing/2014/main" id="{62D1E8E9-A457-EADB-BCCC-F609C042418B}"/>
              </a:ext>
            </a:extLst>
          </p:cNvPr>
          <p:cNvSpPr/>
          <p:nvPr/>
        </p:nvSpPr>
        <p:spPr>
          <a:xfrm flipH="1">
            <a:off x="2807427" y="2434487"/>
            <a:ext cx="593251" cy="353812"/>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29</a:t>
            </a:r>
            <a:r>
              <a:rPr lang="ja-JP" altLang="en-US" sz="1050" dirty="0">
                <a:latin typeface="Meiryo UI" panose="020B0604030504040204" pitchFamily="50" charset="-128"/>
                <a:ea typeface="Meiryo UI" panose="020B0604030504040204" pitchFamily="50" charset="-128"/>
              </a:rPr>
              <a:t>週</a:t>
            </a:r>
          </a:p>
        </p:txBody>
      </p:sp>
      <p:sp>
        <p:nvSpPr>
          <p:cNvPr id="129" name="正方形/長方形 128">
            <a:extLst>
              <a:ext uri="{FF2B5EF4-FFF2-40B4-BE49-F238E27FC236}">
                <a16:creationId xmlns:a16="http://schemas.microsoft.com/office/drawing/2014/main" id="{1CD3DBDD-AE34-A97A-7210-F17997FBDC5C}"/>
              </a:ext>
            </a:extLst>
          </p:cNvPr>
          <p:cNvSpPr/>
          <p:nvPr/>
        </p:nvSpPr>
        <p:spPr>
          <a:xfrm flipH="1">
            <a:off x="4137179"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12</a:t>
            </a:r>
            <a:r>
              <a:rPr lang="ja-JP" altLang="en-US" sz="1050" dirty="0">
                <a:latin typeface="Meiryo UI" panose="020B0604030504040204" pitchFamily="50" charset="-128"/>
                <a:ea typeface="Meiryo UI" panose="020B0604030504040204" pitchFamily="50" charset="-128"/>
              </a:rPr>
              <a:t>週</a:t>
            </a:r>
          </a:p>
        </p:txBody>
      </p:sp>
      <p:sp>
        <p:nvSpPr>
          <p:cNvPr id="132" name="正方形/長方形 131">
            <a:extLst>
              <a:ext uri="{FF2B5EF4-FFF2-40B4-BE49-F238E27FC236}">
                <a16:creationId xmlns:a16="http://schemas.microsoft.com/office/drawing/2014/main" id="{10C7F89B-A06D-3CA6-9477-FDC588F8A42B}"/>
              </a:ext>
            </a:extLst>
          </p:cNvPr>
          <p:cNvSpPr/>
          <p:nvPr/>
        </p:nvSpPr>
        <p:spPr>
          <a:xfrm flipH="1">
            <a:off x="4802055"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19</a:t>
            </a:r>
            <a:r>
              <a:rPr lang="ja-JP" altLang="en-US" sz="1050" dirty="0">
                <a:latin typeface="Meiryo UI" panose="020B0604030504040204" pitchFamily="50" charset="-128"/>
                <a:ea typeface="Meiryo UI" panose="020B0604030504040204" pitchFamily="50" charset="-128"/>
              </a:rPr>
              <a:t>週</a:t>
            </a:r>
          </a:p>
        </p:txBody>
      </p:sp>
      <p:sp>
        <p:nvSpPr>
          <p:cNvPr id="135" name="正方形/長方形 134">
            <a:extLst>
              <a:ext uri="{FF2B5EF4-FFF2-40B4-BE49-F238E27FC236}">
                <a16:creationId xmlns:a16="http://schemas.microsoft.com/office/drawing/2014/main" id="{2D98F1FC-C807-0B67-DFF7-F7C52CFFC2EA}"/>
              </a:ext>
            </a:extLst>
          </p:cNvPr>
          <p:cNvSpPr/>
          <p:nvPr/>
        </p:nvSpPr>
        <p:spPr>
          <a:xfrm flipH="1">
            <a:off x="5466931"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26</a:t>
            </a:r>
            <a:r>
              <a:rPr lang="ja-JP" altLang="en-US" sz="1050" dirty="0">
                <a:latin typeface="Meiryo UI" panose="020B0604030504040204" pitchFamily="50" charset="-128"/>
                <a:ea typeface="Meiryo UI" panose="020B0604030504040204" pitchFamily="50" charset="-128"/>
              </a:rPr>
              <a:t>週</a:t>
            </a:r>
          </a:p>
        </p:txBody>
      </p:sp>
      <p:sp>
        <p:nvSpPr>
          <p:cNvPr id="138" name="正方形/長方形 137">
            <a:extLst>
              <a:ext uri="{FF2B5EF4-FFF2-40B4-BE49-F238E27FC236}">
                <a16:creationId xmlns:a16="http://schemas.microsoft.com/office/drawing/2014/main" id="{FCEA6D6B-1729-616B-8B10-872358A86FFA}"/>
              </a:ext>
            </a:extLst>
          </p:cNvPr>
          <p:cNvSpPr/>
          <p:nvPr/>
        </p:nvSpPr>
        <p:spPr>
          <a:xfrm flipH="1">
            <a:off x="6131807"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a:t>
            </a:r>
            <a:r>
              <a:rPr lang="ja-JP" altLang="en-US" sz="1050" dirty="0">
                <a:latin typeface="Meiryo UI" panose="020B0604030504040204" pitchFamily="50" charset="-128"/>
                <a:ea typeface="Meiryo UI" panose="020B0604030504040204" pitchFamily="50" charset="-128"/>
              </a:rPr>
              <a:t>週</a:t>
            </a:r>
          </a:p>
        </p:txBody>
      </p:sp>
      <p:sp>
        <p:nvSpPr>
          <p:cNvPr id="141" name="正方形/長方形 140">
            <a:extLst>
              <a:ext uri="{FF2B5EF4-FFF2-40B4-BE49-F238E27FC236}">
                <a16:creationId xmlns:a16="http://schemas.microsoft.com/office/drawing/2014/main" id="{497340DE-05CD-CD72-3EAF-54D00CDDEAB4}"/>
              </a:ext>
            </a:extLst>
          </p:cNvPr>
          <p:cNvSpPr/>
          <p:nvPr/>
        </p:nvSpPr>
        <p:spPr>
          <a:xfrm flipH="1">
            <a:off x="7461559"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16</a:t>
            </a:r>
            <a:r>
              <a:rPr lang="ja-JP" altLang="en-US" sz="1050" dirty="0">
                <a:latin typeface="Meiryo UI" panose="020B0604030504040204" pitchFamily="50" charset="-128"/>
                <a:ea typeface="Meiryo UI" panose="020B0604030504040204" pitchFamily="50" charset="-128"/>
              </a:rPr>
              <a:t>週</a:t>
            </a:r>
          </a:p>
        </p:txBody>
      </p:sp>
      <p:sp>
        <p:nvSpPr>
          <p:cNvPr id="144" name="正方形/長方形 143">
            <a:extLst>
              <a:ext uri="{FF2B5EF4-FFF2-40B4-BE49-F238E27FC236}">
                <a16:creationId xmlns:a16="http://schemas.microsoft.com/office/drawing/2014/main" id="{31615248-5775-7172-A5A0-8930FE33982F}"/>
              </a:ext>
            </a:extLst>
          </p:cNvPr>
          <p:cNvSpPr/>
          <p:nvPr/>
        </p:nvSpPr>
        <p:spPr>
          <a:xfrm flipH="1">
            <a:off x="8126435"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23</a:t>
            </a:r>
            <a:r>
              <a:rPr lang="ja-JP" altLang="en-US" sz="1050" dirty="0">
                <a:latin typeface="Meiryo UI" panose="020B0604030504040204" pitchFamily="50" charset="-128"/>
                <a:ea typeface="Meiryo UI" panose="020B0604030504040204" pitchFamily="50" charset="-128"/>
              </a:rPr>
              <a:t>週</a:t>
            </a:r>
          </a:p>
        </p:txBody>
      </p:sp>
      <p:sp>
        <p:nvSpPr>
          <p:cNvPr id="147" name="正方形/長方形 146">
            <a:extLst>
              <a:ext uri="{FF2B5EF4-FFF2-40B4-BE49-F238E27FC236}">
                <a16:creationId xmlns:a16="http://schemas.microsoft.com/office/drawing/2014/main" id="{6D7530B3-5AA0-12E3-89BC-55094EE7AF13}"/>
              </a:ext>
            </a:extLst>
          </p:cNvPr>
          <p:cNvSpPr/>
          <p:nvPr/>
        </p:nvSpPr>
        <p:spPr>
          <a:xfrm flipH="1">
            <a:off x="8791311"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a:t>
            </a:r>
            <a:r>
              <a:rPr lang="ja-JP" altLang="en-US" sz="1050" dirty="0">
                <a:latin typeface="Meiryo UI" panose="020B0604030504040204" pitchFamily="50" charset="-128"/>
                <a:ea typeface="Meiryo UI" panose="020B0604030504040204" pitchFamily="50" charset="-128"/>
              </a:rPr>
              <a:t>週</a:t>
            </a:r>
          </a:p>
        </p:txBody>
      </p:sp>
      <p:sp>
        <p:nvSpPr>
          <p:cNvPr id="150" name="正方形/長方形 149">
            <a:extLst>
              <a:ext uri="{FF2B5EF4-FFF2-40B4-BE49-F238E27FC236}">
                <a16:creationId xmlns:a16="http://schemas.microsoft.com/office/drawing/2014/main" id="{14E90967-7EF9-E798-2853-B4941DA7FD77}"/>
              </a:ext>
            </a:extLst>
          </p:cNvPr>
          <p:cNvSpPr/>
          <p:nvPr/>
        </p:nvSpPr>
        <p:spPr>
          <a:xfrm flipH="1">
            <a:off x="9456187"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9</a:t>
            </a:r>
            <a:r>
              <a:rPr lang="ja-JP" altLang="en-US" sz="1050" dirty="0">
                <a:latin typeface="Meiryo UI" panose="020B0604030504040204" pitchFamily="50" charset="-128"/>
                <a:ea typeface="Meiryo UI" panose="020B0604030504040204" pitchFamily="50" charset="-128"/>
              </a:rPr>
              <a:t>週</a:t>
            </a:r>
          </a:p>
        </p:txBody>
      </p:sp>
      <p:sp>
        <p:nvSpPr>
          <p:cNvPr id="153" name="正方形/長方形 152">
            <a:extLst>
              <a:ext uri="{FF2B5EF4-FFF2-40B4-BE49-F238E27FC236}">
                <a16:creationId xmlns:a16="http://schemas.microsoft.com/office/drawing/2014/main" id="{D2E810C8-23F8-F567-8775-FD1F0E5A483C}"/>
              </a:ext>
            </a:extLst>
          </p:cNvPr>
          <p:cNvSpPr/>
          <p:nvPr/>
        </p:nvSpPr>
        <p:spPr>
          <a:xfrm flipH="1">
            <a:off x="10121063"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16</a:t>
            </a:r>
            <a:r>
              <a:rPr lang="ja-JP" altLang="en-US" sz="1050" dirty="0">
                <a:latin typeface="Meiryo UI" panose="020B0604030504040204" pitchFamily="50" charset="-128"/>
                <a:ea typeface="Meiryo UI" panose="020B0604030504040204" pitchFamily="50" charset="-128"/>
              </a:rPr>
              <a:t>週</a:t>
            </a:r>
          </a:p>
        </p:txBody>
      </p:sp>
      <p:sp>
        <p:nvSpPr>
          <p:cNvPr id="155" name="正方形/長方形 154">
            <a:extLst>
              <a:ext uri="{FF2B5EF4-FFF2-40B4-BE49-F238E27FC236}">
                <a16:creationId xmlns:a16="http://schemas.microsoft.com/office/drawing/2014/main" id="{1789638A-6596-26AD-5FAC-AA627B355F95}"/>
              </a:ext>
            </a:extLst>
          </p:cNvPr>
          <p:cNvSpPr/>
          <p:nvPr/>
        </p:nvSpPr>
        <p:spPr>
          <a:xfrm>
            <a:off x="3468021" y="2122098"/>
            <a:ext cx="2587686"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1</a:t>
            </a:r>
            <a:r>
              <a:rPr lang="ja-JP" altLang="en-US" sz="1400" dirty="0">
                <a:latin typeface="Meiryo UI" panose="020B0604030504040204" pitchFamily="50" charset="-128"/>
                <a:ea typeface="Meiryo UI" panose="020B0604030504040204" pitchFamily="50" charset="-128"/>
              </a:rPr>
              <a:t>月</a:t>
            </a:r>
          </a:p>
        </p:txBody>
      </p:sp>
      <p:sp>
        <p:nvSpPr>
          <p:cNvPr id="156" name="正方形/長方形 155">
            <a:extLst>
              <a:ext uri="{FF2B5EF4-FFF2-40B4-BE49-F238E27FC236}">
                <a16:creationId xmlns:a16="http://schemas.microsoft.com/office/drawing/2014/main" id="{34EC3428-2E1B-471A-14F7-7C0A0857F156}"/>
              </a:ext>
            </a:extLst>
          </p:cNvPr>
          <p:cNvSpPr/>
          <p:nvPr/>
        </p:nvSpPr>
        <p:spPr>
          <a:xfrm>
            <a:off x="6131807" y="2122098"/>
            <a:ext cx="2587879"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2</a:t>
            </a:r>
            <a:r>
              <a:rPr lang="ja-JP" altLang="en-US" sz="1400" dirty="0">
                <a:latin typeface="Meiryo UI" panose="020B0604030504040204" pitchFamily="50" charset="-128"/>
                <a:ea typeface="Meiryo UI" panose="020B0604030504040204" pitchFamily="50" charset="-128"/>
              </a:rPr>
              <a:t>月</a:t>
            </a:r>
          </a:p>
        </p:txBody>
      </p:sp>
      <p:sp>
        <p:nvSpPr>
          <p:cNvPr id="157" name="正方形/長方形 156">
            <a:extLst>
              <a:ext uri="{FF2B5EF4-FFF2-40B4-BE49-F238E27FC236}">
                <a16:creationId xmlns:a16="http://schemas.microsoft.com/office/drawing/2014/main" id="{2E944A61-4BE1-5D4B-03C0-64F142E8BECB}"/>
              </a:ext>
            </a:extLst>
          </p:cNvPr>
          <p:cNvSpPr/>
          <p:nvPr/>
        </p:nvSpPr>
        <p:spPr>
          <a:xfrm>
            <a:off x="8791312" y="2122098"/>
            <a:ext cx="2587886"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3</a:t>
            </a:r>
            <a:r>
              <a:rPr lang="ja-JP" altLang="en-US" sz="1400" dirty="0">
                <a:latin typeface="Meiryo UI" panose="020B0604030504040204" pitchFamily="50" charset="-128"/>
                <a:ea typeface="Meiryo UI" panose="020B0604030504040204" pitchFamily="50" charset="-128"/>
              </a:rPr>
              <a:t>月</a:t>
            </a:r>
          </a:p>
        </p:txBody>
      </p:sp>
      <p:sp>
        <p:nvSpPr>
          <p:cNvPr id="182" name="正方形/長方形 181">
            <a:extLst>
              <a:ext uri="{FF2B5EF4-FFF2-40B4-BE49-F238E27FC236}">
                <a16:creationId xmlns:a16="http://schemas.microsoft.com/office/drawing/2014/main" id="{B642918D-AC0B-97F1-B4B8-FCE6164289F3}"/>
              </a:ext>
            </a:extLst>
          </p:cNvPr>
          <p:cNvSpPr/>
          <p:nvPr/>
        </p:nvSpPr>
        <p:spPr>
          <a:xfrm flipH="1">
            <a:off x="10785946" y="2434487"/>
            <a:ext cx="593251" cy="35381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50" dirty="0">
                <a:latin typeface="Meiryo UI" panose="020B0604030504040204" pitchFamily="50" charset="-128"/>
                <a:ea typeface="Meiryo UI" panose="020B0604030504040204" pitchFamily="50" charset="-128"/>
              </a:rPr>
              <a:t>23</a:t>
            </a:r>
            <a:r>
              <a:rPr lang="ja-JP" altLang="en-US" sz="1050" dirty="0">
                <a:latin typeface="Meiryo UI" panose="020B0604030504040204" pitchFamily="50" charset="-128"/>
                <a:ea typeface="Meiryo UI" panose="020B0604030504040204" pitchFamily="50" charset="-128"/>
              </a:rPr>
              <a:t>週</a:t>
            </a:r>
          </a:p>
        </p:txBody>
      </p:sp>
      <p:sp>
        <p:nvSpPr>
          <p:cNvPr id="189" name="正方形/長方形 188">
            <a:extLst>
              <a:ext uri="{FF2B5EF4-FFF2-40B4-BE49-F238E27FC236}">
                <a16:creationId xmlns:a16="http://schemas.microsoft.com/office/drawing/2014/main" id="{300581F9-2441-9574-AB83-8BC93EC9287D}"/>
              </a:ext>
            </a:extLst>
          </p:cNvPr>
          <p:cNvSpPr/>
          <p:nvPr/>
        </p:nvSpPr>
        <p:spPr>
          <a:xfrm flipH="1">
            <a:off x="1477674" y="2845784"/>
            <a:ext cx="280762" cy="3197962"/>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0" name="正方形/長方形 189">
            <a:extLst>
              <a:ext uri="{FF2B5EF4-FFF2-40B4-BE49-F238E27FC236}">
                <a16:creationId xmlns:a16="http://schemas.microsoft.com/office/drawing/2014/main" id="{3ED37470-CABB-2BD7-A358-42244E7C1765}"/>
              </a:ext>
            </a:extLst>
          </p:cNvPr>
          <p:cNvSpPr/>
          <p:nvPr/>
        </p:nvSpPr>
        <p:spPr>
          <a:xfrm flipH="1">
            <a:off x="812798" y="2845784"/>
            <a:ext cx="593251" cy="3197962"/>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050" dirty="0">
              <a:latin typeface="Meiryo UI" panose="020B0604030504040204" pitchFamily="50" charset="-128"/>
              <a:ea typeface="Meiryo UI" panose="020B0604030504040204" pitchFamily="50" charset="-128"/>
            </a:endParaRPr>
          </a:p>
        </p:txBody>
      </p:sp>
      <p:sp>
        <p:nvSpPr>
          <p:cNvPr id="197" name="テキスト ボックス 196">
            <a:extLst>
              <a:ext uri="{FF2B5EF4-FFF2-40B4-BE49-F238E27FC236}">
                <a16:creationId xmlns:a16="http://schemas.microsoft.com/office/drawing/2014/main" id="{E4279E21-7E34-9300-D662-88ED946DADAE}"/>
              </a:ext>
            </a:extLst>
          </p:cNvPr>
          <p:cNvSpPr txBox="1"/>
          <p:nvPr/>
        </p:nvSpPr>
        <p:spPr>
          <a:xfrm>
            <a:off x="812800" y="858074"/>
            <a:ext cx="10566399" cy="923330"/>
          </a:xfrm>
          <a:prstGeom prst="rect">
            <a:avLst/>
          </a:prstGeom>
          <a:noFill/>
        </p:spPr>
        <p:txBody>
          <a:bodyPr wrap="square">
            <a:spAutoFit/>
          </a:bodyPr>
          <a:lstStyle/>
          <a:p>
            <a:pPr marL="0" indent="0">
              <a:buNone/>
            </a:pP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2026</a:t>
            </a:r>
            <a:r>
              <a:rPr lang="ja-JP" altLang="en-US" dirty="0">
                <a:latin typeface="Meiryo UI" panose="020B0604030504040204" pitchFamily="50" charset="-128"/>
                <a:ea typeface="Meiryo UI" panose="020B0604030504040204" pitchFamily="50" charset="-128"/>
              </a:rPr>
              <a:t>年</a:t>
            </a:r>
            <a:r>
              <a:rPr lang="en-US" altLang="ja-JP" dirty="0">
                <a:latin typeface="Meiryo UI" panose="020B0604030504040204" pitchFamily="50" charset="-128"/>
                <a:ea typeface="Meiryo UI" panose="020B0604030504040204" pitchFamily="50" charset="-128"/>
              </a:rPr>
              <a:t>3</a:t>
            </a:r>
            <a:r>
              <a:rPr lang="ja-JP" altLang="en-US" dirty="0">
                <a:latin typeface="Meiryo UI" panose="020B0604030504040204" pitchFamily="50" charset="-128"/>
                <a:ea typeface="Meiryo UI" panose="020B0604030504040204" pitchFamily="50" charset="-128"/>
              </a:rPr>
              <a:t>月末の構想完了」を確実に実現するため、実稼働日を考慮した最適なスケジュールを策定。</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十分な検討時間を確保して品質を高めるためにも、</a:t>
            </a:r>
            <a:r>
              <a:rPr lang="en-US" altLang="ja-JP" b="1" u="sng" dirty="0">
                <a:latin typeface="Meiryo UI" panose="020B0604030504040204" pitchFamily="50" charset="-128"/>
                <a:ea typeface="Meiryo UI" panose="020B0604030504040204" pitchFamily="50" charset="-128"/>
              </a:rPr>
              <a:t>12</a:t>
            </a:r>
            <a:r>
              <a:rPr lang="ja-JP" altLang="en-US" b="1" u="sng" dirty="0">
                <a:latin typeface="Meiryo UI" panose="020B0604030504040204" pitchFamily="50" charset="-128"/>
                <a:ea typeface="Meiryo UI" panose="020B0604030504040204" pitchFamily="50" charset="-128"/>
              </a:rPr>
              <a:t>月中旬より現状分析に着手</a:t>
            </a:r>
            <a:r>
              <a:rPr lang="ja-JP" altLang="en-US" dirty="0">
                <a:latin typeface="Meiryo UI" panose="020B0604030504040204" pitchFamily="50" charset="-128"/>
                <a:ea typeface="Meiryo UI" panose="020B0604030504040204" pitchFamily="50" charset="-128"/>
              </a:rPr>
              <a:t>させていただくプランが</a:t>
            </a:r>
            <a:br>
              <a:rPr lang="en-US" altLang="ja-JP"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最も現実的であると考えられる。</a:t>
            </a:r>
            <a:endParaRPr lang="en-US" altLang="ja-JP" dirty="0">
              <a:latin typeface="Meiryo UI" panose="020B0604030504040204" pitchFamily="50" charset="-128"/>
              <a:ea typeface="Meiryo UI" panose="020B0604030504040204" pitchFamily="50" charset="-128"/>
            </a:endParaRPr>
          </a:p>
        </p:txBody>
      </p:sp>
      <p:sp>
        <p:nvSpPr>
          <p:cNvPr id="7" name="正方形/長方形 6">
            <a:extLst>
              <a:ext uri="{FF2B5EF4-FFF2-40B4-BE49-F238E27FC236}">
                <a16:creationId xmlns:a16="http://schemas.microsoft.com/office/drawing/2014/main" id="{DAB424F1-C77D-AC6C-252C-A4BF6135D410}"/>
              </a:ext>
            </a:extLst>
          </p:cNvPr>
          <p:cNvSpPr/>
          <p:nvPr/>
        </p:nvSpPr>
        <p:spPr>
          <a:xfrm>
            <a:off x="812791" y="1828774"/>
            <a:ext cx="2587886"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2025</a:t>
            </a:r>
            <a:endParaRPr lang="ja-JP" altLang="en-US" sz="1400" dirty="0">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7B34D499-6C86-1E2F-D309-E3F53A159D76}"/>
              </a:ext>
            </a:extLst>
          </p:cNvPr>
          <p:cNvSpPr/>
          <p:nvPr/>
        </p:nvSpPr>
        <p:spPr>
          <a:xfrm>
            <a:off x="3470157" y="1827662"/>
            <a:ext cx="7909039" cy="25490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Meiryo UI" panose="020B0604030504040204" pitchFamily="50" charset="-128"/>
                <a:ea typeface="Meiryo UI" panose="020B0604030504040204" pitchFamily="50" charset="-128"/>
              </a:rPr>
              <a:t>2026</a:t>
            </a:r>
            <a:endParaRPr lang="ja-JP" altLang="en-US" sz="1400"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CD90EFFE-B425-D073-331F-9A0AE2568C29}"/>
              </a:ext>
            </a:extLst>
          </p:cNvPr>
          <p:cNvSpPr txBox="1"/>
          <p:nvPr/>
        </p:nvSpPr>
        <p:spPr>
          <a:xfrm>
            <a:off x="841482" y="6149163"/>
            <a:ext cx="10566399" cy="261610"/>
          </a:xfrm>
          <a:prstGeom prst="rect">
            <a:avLst/>
          </a:prstGeom>
          <a:noFill/>
        </p:spPr>
        <p:txBody>
          <a:bodyPr wrap="square">
            <a:spAutoFit/>
          </a:bodyPr>
          <a:lstStyle/>
          <a:p>
            <a:r>
              <a:rPr lang="en-US" altLang="ja-JP" sz="1100" b="1" dirty="0">
                <a:latin typeface="Meiryo UI" panose="020B0604030504040204" pitchFamily="50" charset="-128"/>
                <a:ea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rPr>
              <a:t> 現状分析の結果、追加要件・機能 に応じて想定工数は増加します。</a:t>
            </a:r>
            <a:endParaRPr lang="en-US" altLang="ja-JP" sz="11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74480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42EE79C-641A-7128-5670-1F6E942E5F72}"/>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2-ⅰ. [</a:t>
            </a:r>
            <a:r>
              <a:rPr lang="ja-JP" altLang="en-US" dirty="0">
                <a:latin typeface="Meiryo UI" panose="020B0604030504040204" pitchFamily="50" charset="-128"/>
                <a:ea typeface="Meiryo UI" panose="020B0604030504040204" pitchFamily="50" charset="-128"/>
              </a:rPr>
              <a:t>参考</a:t>
            </a:r>
            <a:r>
              <a:rPr lang="en-US" altLang="ja-JP"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現状分析</a:t>
            </a:r>
            <a:endParaRPr kumimoji="1" lang="ja-JP" altLang="en-US" dirty="0">
              <a:latin typeface="Meiryo UI" panose="020B0604030504040204" pitchFamily="50" charset="-128"/>
              <a:ea typeface="Meiryo UI" panose="020B0604030504040204" pitchFamily="50" charset="-128"/>
            </a:endParaRPr>
          </a:p>
        </p:txBody>
      </p:sp>
      <p:graphicFrame>
        <p:nvGraphicFramePr>
          <p:cNvPr id="4" name="表 3">
            <a:extLst>
              <a:ext uri="{FF2B5EF4-FFF2-40B4-BE49-F238E27FC236}">
                <a16:creationId xmlns:a16="http://schemas.microsoft.com/office/drawing/2014/main" id="{034E0F29-1915-44E7-04F7-75695E9D63D7}"/>
              </a:ext>
            </a:extLst>
          </p:cNvPr>
          <p:cNvGraphicFramePr>
            <a:graphicFrameLocks noGrp="1"/>
          </p:cNvGraphicFramePr>
          <p:nvPr>
            <p:extLst>
              <p:ext uri="{D42A27DB-BD31-4B8C-83A1-F6EECF244321}">
                <p14:modId xmlns:p14="http://schemas.microsoft.com/office/powerpoint/2010/main" val="1546714411"/>
              </p:ext>
            </p:extLst>
          </p:nvPr>
        </p:nvGraphicFramePr>
        <p:xfrm>
          <a:off x="390527" y="1600492"/>
          <a:ext cx="2665093" cy="5020783"/>
        </p:xfrm>
        <a:graphic>
          <a:graphicData uri="http://schemas.openxmlformats.org/drawingml/2006/table">
            <a:tbl>
              <a:tblPr>
                <a:tableStyleId>{5C22544A-7EE6-4342-B048-85BDC9FD1C3A}</a:tableStyleId>
              </a:tblPr>
              <a:tblGrid>
                <a:gridCol w="911741">
                  <a:extLst>
                    <a:ext uri="{9D8B030D-6E8A-4147-A177-3AD203B41FA5}">
                      <a16:colId xmlns:a16="http://schemas.microsoft.com/office/drawing/2014/main" val="2630035911"/>
                    </a:ext>
                  </a:extLst>
                </a:gridCol>
                <a:gridCol w="438338">
                  <a:extLst>
                    <a:ext uri="{9D8B030D-6E8A-4147-A177-3AD203B41FA5}">
                      <a16:colId xmlns:a16="http://schemas.microsoft.com/office/drawing/2014/main" val="2774334937"/>
                    </a:ext>
                  </a:extLst>
                </a:gridCol>
                <a:gridCol w="438338">
                  <a:extLst>
                    <a:ext uri="{9D8B030D-6E8A-4147-A177-3AD203B41FA5}">
                      <a16:colId xmlns:a16="http://schemas.microsoft.com/office/drawing/2014/main" val="3590208429"/>
                    </a:ext>
                  </a:extLst>
                </a:gridCol>
                <a:gridCol w="438338">
                  <a:extLst>
                    <a:ext uri="{9D8B030D-6E8A-4147-A177-3AD203B41FA5}">
                      <a16:colId xmlns:a16="http://schemas.microsoft.com/office/drawing/2014/main" val="181051723"/>
                    </a:ext>
                  </a:extLst>
                </a:gridCol>
                <a:gridCol w="438338">
                  <a:extLst>
                    <a:ext uri="{9D8B030D-6E8A-4147-A177-3AD203B41FA5}">
                      <a16:colId xmlns:a16="http://schemas.microsoft.com/office/drawing/2014/main" val="2514877792"/>
                    </a:ext>
                  </a:extLst>
                </a:gridCol>
              </a:tblGrid>
              <a:tr h="302701">
                <a:tc>
                  <a:txBody>
                    <a:bodyPr/>
                    <a:lstStyle/>
                    <a:p>
                      <a:pPr algn="ctr" fontAlgn="ctr"/>
                      <a:r>
                        <a:rPr lang="ja-JP" altLang="en-US" sz="900" b="1" i="0" u="none" strike="noStrike" dirty="0">
                          <a:solidFill>
                            <a:schemeClr val="bg1"/>
                          </a:solidFill>
                          <a:effectLst/>
                          <a:latin typeface="游ゴシック Medium 本文"/>
                          <a:ea typeface="游ゴシック" panose="020B0400000000000000" pitchFamily="50" charset="-128"/>
                        </a:rPr>
                        <a:t>想定業務フロー</a:t>
                      </a: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solidFill>
                  </a:tcPr>
                </a:tc>
                <a:tc>
                  <a:txBody>
                    <a:bodyPr/>
                    <a:lstStyle/>
                    <a:p>
                      <a:pPr algn="ctr" fontAlgn="ctr"/>
                      <a:r>
                        <a:rPr lang="ja-JP" altLang="en-US" sz="800" b="1" u="none" strike="noStrike" dirty="0">
                          <a:solidFill>
                            <a:schemeClr val="bg1"/>
                          </a:solidFill>
                          <a:effectLst/>
                        </a:rPr>
                        <a:t>お客様</a:t>
                      </a:r>
                      <a:endParaRPr lang="ja-JP" altLang="en-US" sz="800" b="1" i="0" u="none" strike="noStrike" dirty="0">
                        <a:solidFill>
                          <a:schemeClr val="bg1"/>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solidFill>
                  </a:tcPr>
                </a:tc>
                <a:tc>
                  <a:txBody>
                    <a:bodyPr/>
                    <a:lstStyle/>
                    <a:p>
                      <a:pPr algn="ctr" fontAlgn="ctr"/>
                      <a:r>
                        <a:rPr lang="zh-TW" altLang="en-US" sz="800" b="1" u="none" strike="noStrike" dirty="0">
                          <a:solidFill>
                            <a:schemeClr val="bg1"/>
                          </a:solidFill>
                          <a:effectLst/>
                        </a:rPr>
                        <a:t>車両</a:t>
                      </a:r>
                      <a:br>
                        <a:rPr lang="zh-TW" altLang="en-US" sz="800" b="1" u="none" strike="noStrike" dirty="0">
                          <a:solidFill>
                            <a:schemeClr val="bg1"/>
                          </a:solidFill>
                          <a:effectLst/>
                        </a:rPr>
                      </a:br>
                      <a:r>
                        <a:rPr lang="zh-TW" altLang="en-US" sz="800" b="1" u="none" strike="noStrike" dirty="0">
                          <a:solidFill>
                            <a:schemeClr val="bg1"/>
                          </a:solidFill>
                          <a:effectLst/>
                        </a:rPr>
                        <a:t>販売会社</a:t>
                      </a:r>
                      <a:endParaRPr lang="zh-TW" altLang="en-US" sz="800" b="1" i="0" u="none" strike="noStrike" dirty="0">
                        <a:solidFill>
                          <a:schemeClr val="bg1"/>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solidFill>
                  </a:tcPr>
                </a:tc>
                <a:tc>
                  <a:txBody>
                    <a:bodyPr/>
                    <a:lstStyle/>
                    <a:p>
                      <a:pPr algn="ctr" fontAlgn="ctr"/>
                      <a:r>
                        <a:rPr lang="zh-CN" altLang="en-US" sz="800" b="1" u="none" strike="noStrike" dirty="0">
                          <a:solidFill>
                            <a:schemeClr val="bg1"/>
                          </a:solidFill>
                          <a:effectLst/>
                        </a:rPr>
                        <a:t>施工</a:t>
                      </a:r>
                      <a:br>
                        <a:rPr lang="zh-CN" altLang="en-US" sz="800" b="1" u="none" strike="noStrike" dirty="0">
                          <a:solidFill>
                            <a:schemeClr val="bg1"/>
                          </a:solidFill>
                          <a:effectLst/>
                        </a:rPr>
                      </a:br>
                      <a:r>
                        <a:rPr lang="zh-CN" altLang="en-US" sz="800" b="1" u="none" strike="noStrike" dirty="0">
                          <a:solidFill>
                            <a:schemeClr val="bg1"/>
                          </a:solidFill>
                          <a:effectLst/>
                        </a:rPr>
                        <a:t>管理会社</a:t>
                      </a:r>
                      <a:endParaRPr lang="zh-CN" altLang="en-US" sz="800" b="1" i="0" u="none" strike="noStrike" dirty="0">
                        <a:solidFill>
                          <a:schemeClr val="bg1"/>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solidFill>
                  </a:tcPr>
                </a:tc>
                <a:tc>
                  <a:txBody>
                    <a:bodyPr/>
                    <a:lstStyle/>
                    <a:p>
                      <a:pPr algn="ctr" fontAlgn="ctr"/>
                      <a:r>
                        <a:rPr lang="ja-JP" altLang="en-US" sz="800" b="1" u="none" strike="noStrike" dirty="0">
                          <a:solidFill>
                            <a:schemeClr val="bg1"/>
                          </a:solidFill>
                          <a:effectLst/>
                        </a:rPr>
                        <a:t>施工会社</a:t>
                      </a:r>
                      <a:endParaRPr lang="ja-JP" altLang="en-US" sz="800" b="1" i="0" u="none" strike="noStrike" dirty="0">
                        <a:solidFill>
                          <a:schemeClr val="bg1"/>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620453592"/>
                  </a:ext>
                </a:extLst>
              </a:tr>
              <a:tr h="298690">
                <a:tc>
                  <a:txBody>
                    <a:bodyPr/>
                    <a:lstStyle/>
                    <a:p>
                      <a:pPr algn="ctr" fontAlgn="ctr"/>
                      <a:r>
                        <a:rPr lang="ja-JP" altLang="en-US" sz="800" u="none" strike="noStrike" dirty="0">
                          <a:effectLst/>
                        </a:rPr>
                        <a:t>来店商談</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4093793"/>
                  </a:ext>
                </a:extLst>
              </a:tr>
              <a:tr h="298690">
                <a:tc>
                  <a:txBody>
                    <a:bodyPr/>
                    <a:lstStyle/>
                    <a:p>
                      <a:pPr algn="ctr" fontAlgn="ctr"/>
                      <a:r>
                        <a:rPr lang="ja-JP" altLang="en-US" sz="800" u="none" strike="noStrike" dirty="0">
                          <a:effectLst/>
                        </a:rPr>
                        <a:t>簡易見積</a:t>
                      </a:r>
                      <a:endParaRPr lang="en-US" altLang="ja-JP" sz="800" u="none" strike="noStrike" dirty="0">
                        <a:effectLst/>
                      </a:endParaRPr>
                    </a:p>
                    <a:p>
                      <a:pPr algn="ctr" fontAlgn="ctr"/>
                      <a:r>
                        <a:rPr lang="ja-JP" altLang="en-US" sz="800" u="none" strike="noStrike" dirty="0">
                          <a:effectLst/>
                        </a:rPr>
                        <a:t>施工店紹介</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5487419"/>
                  </a:ext>
                </a:extLst>
              </a:tr>
              <a:tr h="298690">
                <a:tc>
                  <a:txBody>
                    <a:bodyPr/>
                    <a:lstStyle/>
                    <a:p>
                      <a:pPr algn="ctr" fontAlgn="ctr"/>
                      <a:r>
                        <a:rPr lang="zh-CN" altLang="en-US" sz="800" u="none" strike="noStrike" dirty="0">
                          <a:effectLst/>
                        </a:rPr>
                        <a:t>施工管理会社</a:t>
                      </a:r>
                      <a:r>
                        <a:rPr lang="ja-JP" altLang="en-US" sz="800" u="none" strike="noStrike" dirty="0">
                          <a:effectLst/>
                        </a:rPr>
                        <a:t>へ</a:t>
                      </a:r>
                      <a:endParaRPr lang="en-US" altLang="ja-JP" sz="800" u="none" strike="noStrike" dirty="0">
                        <a:effectLst/>
                      </a:endParaRPr>
                    </a:p>
                    <a:p>
                      <a:pPr algn="ctr" fontAlgn="ctr"/>
                      <a:r>
                        <a:rPr lang="zh-CN" altLang="en-US" sz="800" u="none" strike="noStrike" dirty="0">
                          <a:effectLst/>
                        </a:rPr>
                        <a:t>依頼</a:t>
                      </a:r>
                      <a:endParaRPr lang="zh-CN"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4526474"/>
                  </a:ext>
                </a:extLst>
              </a:tr>
              <a:tr h="298690">
                <a:tc>
                  <a:txBody>
                    <a:bodyPr/>
                    <a:lstStyle/>
                    <a:p>
                      <a:pPr algn="ctr" fontAlgn="ctr"/>
                      <a:r>
                        <a:rPr lang="zh-CN" altLang="en-US" sz="800" u="none" strike="noStrike" dirty="0">
                          <a:effectLst/>
                        </a:rPr>
                        <a:t>施工会社</a:t>
                      </a:r>
                      <a:r>
                        <a:rPr lang="ja-JP" altLang="en-US" sz="800" u="none" strike="noStrike" dirty="0">
                          <a:effectLst/>
                        </a:rPr>
                        <a:t>へ</a:t>
                      </a:r>
                      <a:r>
                        <a:rPr lang="zh-CN" altLang="en-US" sz="800" u="none" strike="noStrike" dirty="0">
                          <a:effectLst/>
                        </a:rPr>
                        <a:t>依頼</a:t>
                      </a:r>
                      <a:endParaRPr lang="zh-CN"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319674"/>
                  </a:ext>
                </a:extLst>
              </a:tr>
              <a:tr h="298690">
                <a:tc>
                  <a:txBody>
                    <a:bodyPr/>
                    <a:lstStyle/>
                    <a:p>
                      <a:pPr algn="ctr" fontAlgn="ctr"/>
                      <a:r>
                        <a:rPr lang="ja-JP" altLang="en-US" sz="800" u="none" strike="noStrike">
                          <a:effectLst/>
                        </a:rPr>
                        <a:t>現地調査</a:t>
                      </a:r>
                      <a:endParaRPr lang="ja-JP" altLang="en-US" sz="8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137114"/>
                  </a:ext>
                </a:extLst>
              </a:tr>
              <a:tr h="298690">
                <a:tc>
                  <a:txBody>
                    <a:bodyPr/>
                    <a:lstStyle/>
                    <a:p>
                      <a:pPr algn="ctr" fontAlgn="ctr"/>
                      <a:r>
                        <a:rPr lang="ja-JP" altLang="en-US" sz="800" u="none" strike="noStrike" dirty="0">
                          <a:effectLst/>
                        </a:rPr>
                        <a:t>工事見積</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4929255"/>
                  </a:ext>
                </a:extLst>
              </a:tr>
              <a:tr h="298690">
                <a:tc>
                  <a:txBody>
                    <a:bodyPr/>
                    <a:lstStyle/>
                    <a:p>
                      <a:pPr algn="ctr" fontAlgn="ctr"/>
                      <a:r>
                        <a:rPr lang="ja-JP" altLang="en-US" sz="800" u="none" strike="noStrike">
                          <a:effectLst/>
                        </a:rPr>
                        <a:t>工事契約</a:t>
                      </a:r>
                      <a:endParaRPr lang="ja-JP" altLang="en-US" sz="8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b="0" i="0" u="none" strike="noStrike" dirty="0">
                          <a:solidFill>
                            <a:srgbClr val="000000"/>
                          </a:solidFill>
                          <a:effectLst/>
                          <a:latin typeface="游ゴシック Medium 本文"/>
                          <a:ea typeface="游ゴシック" panose="020B0400000000000000" pitchFamily="50" charset="-128"/>
                        </a:rPr>
                        <a:t>〇</a:t>
                      </a: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6569575"/>
                  </a:ext>
                </a:extLst>
              </a:tr>
              <a:tr h="298690">
                <a:tc>
                  <a:txBody>
                    <a:bodyPr/>
                    <a:lstStyle/>
                    <a:p>
                      <a:pPr algn="ctr" fontAlgn="ctr"/>
                      <a:r>
                        <a:rPr lang="ja-JP" altLang="en-US" sz="800" u="none" strike="noStrike" dirty="0">
                          <a:effectLst/>
                        </a:rPr>
                        <a:t>充電器購入</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6242937"/>
                  </a:ext>
                </a:extLst>
              </a:tr>
              <a:tr h="298690">
                <a:tc>
                  <a:txBody>
                    <a:bodyPr/>
                    <a:lstStyle/>
                    <a:p>
                      <a:pPr algn="ctr" fontAlgn="ctr"/>
                      <a:r>
                        <a:rPr lang="ja-JP" altLang="en-US" sz="800" u="none" strike="noStrike" dirty="0">
                          <a:effectLst/>
                        </a:rPr>
                        <a:t>工事発注</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4127662"/>
                  </a:ext>
                </a:extLst>
              </a:tr>
              <a:tr h="298690">
                <a:tc>
                  <a:txBody>
                    <a:bodyPr/>
                    <a:lstStyle/>
                    <a:p>
                      <a:pPr algn="ctr" fontAlgn="ctr"/>
                      <a:r>
                        <a:rPr lang="ja-JP" altLang="en-US" sz="800" u="none" strike="noStrike" dirty="0">
                          <a:effectLst/>
                        </a:rPr>
                        <a:t>工事実施</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7643163"/>
                  </a:ext>
                </a:extLst>
              </a:tr>
              <a:tr h="298690">
                <a:tc>
                  <a:txBody>
                    <a:bodyPr/>
                    <a:lstStyle/>
                    <a:p>
                      <a:pPr algn="ctr" fontAlgn="ctr"/>
                      <a:r>
                        <a:rPr lang="ja-JP" altLang="en-US" sz="800" u="none" strike="noStrike" dirty="0">
                          <a:effectLst/>
                        </a:rPr>
                        <a:t>工事請求</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2035615"/>
                  </a:ext>
                </a:extLst>
              </a:tr>
              <a:tr h="298690">
                <a:tc>
                  <a:txBody>
                    <a:bodyPr/>
                    <a:lstStyle/>
                    <a:p>
                      <a:pPr algn="ctr" fontAlgn="ctr"/>
                      <a:r>
                        <a:rPr lang="ja-JP" altLang="en-US" sz="800" u="none" strike="noStrike" dirty="0">
                          <a:effectLst/>
                        </a:rPr>
                        <a:t>顧客宛請求</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2427041"/>
                  </a:ext>
                </a:extLst>
              </a:tr>
              <a:tr h="298690">
                <a:tc>
                  <a:txBody>
                    <a:bodyPr/>
                    <a:lstStyle/>
                    <a:p>
                      <a:pPr algn="ctr" fontAlgn="ctr"/>
                      <a:r>
                        <a:rPr lang="ja-JP" altLang="en-US" sz="800" u="none" strike="noStrike" dirty="0">
                          <a:effectLst/>
                        </a:rPr>
                        <a:t>工事支払</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0232527"/>
                  </a:ext>
                </a:extLst>
              </a:tr>
              <a:tr h="298690">
                <a:tc>
                  <a:txBody>
                    <a:bodyPr/>
                    <a:lstStyle/>
                    <a:p>
                      <a:pPr algn="ctr" fontAlgn="ctr"/>
                      <a:r>
                        <a:rPr lang="ja-JP" altLang="en-US" sz="800" u="none" strike="noStrike" dirty="0">
                          <a:effectLst/>
                        </a:rPr>
                        <a:t>保証発行</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1950922"/>
                  </a:ext>
                </a:extLst>
              </a:tr>
              <a:tr h="262116">
                <a:tc>
                  <a:txBody>
                    <a:bodyPr/>
                    <a:lstStyle/>
                    <a:p>
                      <a:pPr algn="ctr" fontAlgn="ctr"/>
                      <a:r>
                        <a:rPr lang="ja-JP" altLang="en-US" sz="700" u="none" strike="noStrike" dirty="0">
                          <a:effectLst/>
                        </a:rPr>
                        <a:t>アフターフォロー</a:t>
                      </a:r>
                      <a:endParaRPr lang="ja-JP" altLang="en-US" sz="7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900" u="none" strike="noStrike" dirty="0">
                          <a:effectLst/>
                        </a:rPr>
                        <a:t>　</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6667089"/>
                  </a:ext>
                </a:extLst>
              </a:tr>
              <a:tr h="274306">
                <a:tc>
                  <a:txBody>
                    <a:bodyPr/>
                    <a:lstStyle/>
                    <a:p>
                      <a:pPr algn="ctr" fontAlgn="ctr"/>
                      <a:r>
                        <a:rPr lang="ja-JP" altLang="en-US" sz="800" u="none" strike="noStrike" dirty="0">
                          <a:effectLst/>
                        </a:rPr>
                        <a:t>メンテナンス</a:t>
                      </a:r>
                      <a:endParaRPr lang="ja-JP" altLang="en-US" sz="8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900" u="none" strike="noStrike">
                          <a:effectLst/>
                        </a:rPr>
                        <a:t>　</a:t>
                      </a:r>
                      <a:endParaRPr lang="ja-JP" altLang="en-US" sz="900" b="0" i="0" u="none" strike="noStrike">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900" u="none" strike="noStrike" dirty="0">
                          <a:effectLst/>
                        </a:rPr>
                        <a:t>〇</a:t>
                      </a: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ja-JP" altLang="en-US" sz="900" b="0" i="0" u="none" strike="noStrike" dirty="0">
                        <a:solidFill>
                          <a:srgbClr val="000000"/>
                        </a:solidFill>
                        <a:effectLst/>
                        <a:latin typeface="游ゴシック Medium 本文"/>
                        <a:ea typeface="游ゴシック" panose="020B0400000000000000" pitchFamily="50" charset="-128"/>
                      </a:endParaRPr>
                    </a:p>
                  </a:txBody>
                  <a:tcPr marL="5249" marR="5249" marT="5249"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7497898"/>
                  </a:ext>
                </a:extLst>
              </a:tr>
            </a:tbl>
          </a:graphicData>
        </a:graphic>
      </p:graphicFrame>
      <p:graphicFrame>
        <p:nvGraphicFramePr>
          <p:cNvPr id="5" name="表 4">
            <a:extLst>
              <a:ext uri="{FF2B5EF4-FFF2-40B4-BE49-F238E27FC236}">
                <a16:creationId xmlns:a16="http://schemas.microsoft.com/office/drawing/2014/main" id="{5CAA2575-DBA0-D29B-503C-445DF0BEB6D9}"/>
              </a:ext>
            </a:extLst>
          </p:cNvPr>
          <p:cNvGraphicFramePr>
            <a:graphicFrameLocks noGrp="1"/>
          </p:cNvGraphicFramePr>
          <p:nvPr>
            <p:extLst>
              <p:ext uri="{D42A27DB-BD31-4B8C-83A1-F6EECF244321}">
                <p14:modId xmlns:p14="http://schemas.microsoft.com/office/powerpoint/2010/main" val="282241170"/>
              </p:ext>
            </p:extLst>
          </p:nvPr>
        </p:nvGraphicFramePr>
        <p:xfrm>
          <a:off x="3116581" y="1586203"/>
          <a:ext cx="8587743" cy="5096704"/>
        </p:xfrm>
        <a:graphic>
          <a:graphicData uri="http://schemas.openxmlformats.org/drawingml/2006/table">
            <a:tbl>
              <a:tblPr>
                <a:tableStyleId>{5C22544A-7EE6-4342-B048-85BDC9FD1C3A}</a:tableStyleId>
              </a:tblPr>
              <a:tblGrid>
                <a:gridCol w="2862581">
                  <a:extLst>
                    <a:ext uri="{9D8B030D-6E8A-4147-A177-3AD203B41FA5}">
                      <a16:colId xmlns:a16="http://schemas.microsoft.com/office/drawing/2014/main" val="1722937348"/>
                    </a:ext>
                  </a:extLst>
                </a:gridCol>
                <a:gridCol w="2862581">
                  <a:extLst>
                    <a:ext uri="{9D8B030D-6E8A-4147-A177-3AD203B41FA5}">
                      <a16:colId xmlns:a16="http://schemas.microsoft.com/office/drawing/2014/main" val="1982680143"/>
                    </a:ext>
                  </a:extLst>
                </a:gridCol>
                <a:gridCol w="2862581">
                  <a:extLst>
                    <a:ext uri="{9D8B030D-6E8A-4147-A177-3AD203B41FA5}">
                      <a16:colId xmlns:a16="http://schemas.microsoft.com/office/drawing/2014/main" val="2394620139"/>
                    </a:ext>
                  </a:extLst>
                </a:gridCol>
              </a:tblGrid>
              <a:tr h="314068">
                <a:tc>
                  <a:txBody>
                    <a:bodyPr/>
                    <a:lstStyle/>
                    <a:p>
                      <a:pPr algn="ctr" fontAlgn="ctr"/>
                      <a:r>
                        <a:rPr lang="ja-JP" altLang="en-US" sz="1000" b="1" u="none" strike="noStrike" dirty="0">
                          <a:solidFill>
                            <a:schemeClr val="bg1"/>
                          </a:solidFill>
                          <a:effectLst/>
                          <a:latin typeface="Meiryo UI" panose="020B0604030504040204" pitchFamily="50" charset="-128"/>
                          <a:ea typeface="Meiryo UI" panose="020B0604030504040204" pitchFamily="50" charset="-128"/>
                        </a:rPr>
                        <a:t>想定課題</a:t>
                      </a:r>
                      <a:endParaRPr lang="ja-JP" alt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249" marR="5249" marT="5249" marB="0" anchor="ctr">
                    <a:lnB w="12700"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fontAlgn="ctr"/>
                      <a:r>
                        <a:rPr lang="ja-JP" altLang="en-US" sz="1000" b="1" u="none" strike="noStrike" dirty="0">
                          <a:solidFill>
                            <a:schemeClr val="bg1"/>
                          </a:solidFill>
                          <a:effectLst/>
                          <a:latin typeface="Meiryo UI" panose="020B0604030504040204" pitchFamily="50" charset="-128"/>
                          <a:ea typeface="Meiryo UI" panose="020B0604030504040204" pitchFamily="50" charset="-128"/>
                        </a:rPr>
                        <a:t>対策方針</a:t>
                      </a:r>
                      <a:endParaRPr lang="ja-JP" altLang="en-US" sz="1000" b="1" i="0" u="none" strike="noStrike" dirty="0">
                        <a:solidFill>
                          <a:schemeClr val="bg1"/>
                        </a:solidFill>
                        <a:effectLst/>
                        <a:latin typeface="Meiryo UI" panose="020B0604030504040204" pitchFamily="50" charset="-128"/>
                        <a:ea typeface="Meiryo UI" panose="020B0604030504040204" pitchFamily="50" charset="-128"/>
                      </a:endParaRPr>
                    </a:p>
                  </a:txBody>
                  <a:tcPr marL="5249" marR="5249" marT="5249" marB="0" anchor="ctr">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algn="ctr" fontAlgn="ctr"/>
                      <a:r>
                        <a:rPr lang="ja-JP" altLang="en-US" sz="1000" b="1" i="0" u="none" strike="noStrike" dirty="0">
                          <a:solidFill>
                            <a:schemeClr val="bg1"/>
                          </a:solidFill>
                          <a:effectLst/>
                          <a:latin typeface="Meiryo UI" panose="020B0604030504040204" pitchFamily="50" charset="-128"/>
                          <a:ea typeface="Meiryo UI" panose="020B0604030504040204" pitchFamily="50" charset="-128"/>
                        </a:rPr>
                        <a:t>確認事項</a:t>
                      </a:r>
                    </a:p>
                  </a:txBody>
                  <a:tcPr marL="5249" marR="5249" marT="5249" marB="0" anchor="ctr">
                    <a:lnB w="12700" cap="flat" cmpd="sng" algn="ctr">
                      <a:solidFill>
                        <a:schemeClr val="bg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473823592"/>
                  </a:ext>
                </a:extLst>
              </a:tr>
              <a:tr h="298875">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・車両商談→成約からの充電器設置提案へ</a:t>
                      </a:r>
                      <a:r>
                        <a:rPr lang="ja-JP" altLang="en-US" sz="800" u="none" strike="noStrike" dirty="0">
                          <a:solidFill>
                            <a:schemeClr val="bg2"/>
                          </a:solidFill>
                          <a:effectLst/>
                          <a:latin typeface="Meiryo UI" panose="020B0604030504040204" pitchFamily="50" charset="-128"/>
                          <a:ea typeface="Meiryo UI" panose="020B0604030504040204" pitchFamily="50" charset="-128"/>
                        </a:rPr>
                        <a:t>提案書の作成する手間</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a:t>
                      </a:r>
                      <a:r>
                        <a:rPr lang="ja-JP" altLang="en-US" sz="800" u="none" strike="noStrike" dirty="0">
                          <a:solidFill>
                            <a:schemeClr val="bg2"/>
                          </a:solidFill>
                          <a:effectLst/>
                          <a:latin typeface="Meiryo UI" panose="020B0604030504040204" pitchFamily="50" charset="-128"/>
                          <a:ea typeface="Meiryo UI" panose="020B0604030504040204" pitchFamily="50" charset="-128"/>
                        </a:rPr>
                        <a:t>顧客ヒアリング</a:t>
                      </a:r>
                      <a:r>
                        <a:rPr lang="en-US" altLang="ja-JP" sz="800" u="none" strike="noStrike" dirty="0">
                          <a:solidFill>
                            <a:schemeClr val="bg2"/>
                          </a:solidFill>
                          <a:effectLst/>
                          <a:latin typeface="Meiryo UI" panose="020B0604030504040204" pitchFamily="50" charset="-128"/>
                          <a:ea typeface="Meiryo UI" panose="020B0604030504040204" pitchFamily="50" charset="-128"/>
                        </a:rPr>
                        <a:t>(</a:t>
                      </a:r>
                      <a:r>
                        <a:rPr lang="ja-JP" altLang="en-US" sz="800" u="none" strike="noStrike" dirty="0">
                          <a:solidFill>
                            <a:schemeClr val="bg2"/>
                          </a:solidFill>
                          <a:effectLst/>
                          <a:latin typeface="Meiryo UI" panose="020B0604030504040204" pitchFamily="50" charset="-128"/>
                          <a:ea typeface="Meiryo UI" panose="020B0604030504040204" pitchFamily="50" charset="-128"/>
                        </a:rPr>
                        <a:t>希望する充電器種や設置場所</a:t>
                      </a:r>
                      <a:r>
                        <a:rPr lang="en-US" altLang="ja-JP" sz="800" u="none" strike="noStrike" dirty="0">
                          <a:solidFill>
                            <a:schemeClr val="bg2"/>
                          </a:solidFill>
                          <a:effectLst/>
                          <a:latin typeface="Meiryo UI" panose="020B0604030504040204" pitchFamily="50" charset="-128"/>
                          <a:ea typeface="Meiryo UI" panose="020B0604030504040204" pitchFamily="50" charset="-128"/>
                        </a:rPr>
                        <a:t>)</a:t>
                      </a:r>
                      <a:r>
                        <a:rPr lang="ja-JP" altLang="en-US" sz="800" u="none" strike="noStrike" dirty="0">
                          <a:solidFill>
                            <a:schemeClr val="bg2"/>
                          </a:solidFill>
                          <a:effectLst/>
                          <a:latin typeface="Meiryo UI" panose="020B0604030504040204" pitchFamily="50" charset="-128"/>
                          <a:ea typeface="Meiryo UI" panose="020B0604030504040204" pitchFamily="50" charset="-128"/>
                        </a:rPr>
                        <a:t>をタブレットで実施</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・車両とヒアリング結果から</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充電器の提案パターン資料を自動で出力</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・この時点で充電器を車両純正部品の品番発注するで正しいか、後の工事契約後に行うか</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13813976"/>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・顧客情報入力する手間とセキュリティの担保</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・簡易見積作成の作業負荷　 </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・新規の充電器種増加</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・顧客ヒアリング情報からマッチする簡易見積パターンを出力</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・システム利用権限の管理　・追加データの拡張性　</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・販売会社で簡易パターン見積を想定しているが、後工程の施工会社見積するため不要か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2062550"/>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・販売会社→施工管理会社への個別連絡の手間</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・充電器種や設置エリアにより施工管理会社を自動選択</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・施工管理会社への自動通知　・案件一元管理（統一</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ID</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管理）</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・通知手段をメールや既存システムと連携させるか</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39131504"/>
                  </a:ext>
                </a:extLst>
              </a:tr>
              <a:tr h="293622">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・施工管理会社→施工会社へ発注する既存システムとの</a:t>
                      </a:r>
                      <a:r>
                        <a:rPr lang="en-US" altLang="ja-JP" sz="800" u="none" strike="noStrike" dirty="0">
                          <a:solidFill>
                            <a:schemeClr val="bg2"/>
                          </a:solidFill>
                          <a:effectLst/>
                          <a:latin typeface="Meiryo UI" panose="020B0604030504040204" pitchFamily="50" charset="-128"/>
                          <a:ea typeface="Meiryo UI" panose="020B0604030504040204" pitchFamily="50" charset="-128"/>
                        </a:rPr>
                        <a:t>2</a:t>
                      </a:r>
                      <a:r>
                        <a:rPr lang="ja-JP" altLang="en-US" sz="800" u="none" strike="noStrike" dirty="0">
                          <a:solidFill>
                            <a:schemeClr val="bg2"/>
                          </a:solidFill>
                          <a:effectLst/>
                          <a:latin typeface="Meiryo UI" panose="020B0604030504040204" pitchFamily="50" charset="-128"/>
                          <a:ea typeface="Meiryo UI" panose="020B0604030504040204" pitchFamily="50" charset="-128"/>
                        </a:rPr>
                        <a:t>重入力　</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・既存システムとのデータ連携でデータ入力を効率化　</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・各社の既存システムとのデータ連携はどこまで行うか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0738868"/>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・調査日程の調整の手間　・現地調査の作業工数負荷大</a:t>
                      </a:r>
                      <a:r>
                        <a:rPr lang="en-US" altLang="ja-JP" sz="800" u="none" strike="noStrike" dirty="0">
                          <a:solidFill>
                            <a:schemeClr val="bg2"/>
                          </a:solidFill>
                          <a:effectLst/>
                          <a:latin typeface="Meiryo UI" panose="020B0604030504040204" pitchFamily="50" charset="-128"/>
                          <a:ea typeface="Meiryo UI" panose="020B0604030504040204" pitchFamily="50" charset="-128"/>
                        </a:rPr>
                        <a:t>(</a:t>
                      </a:r>
                      <a:r>
                        <a:rPr lang="ja-JP" altLang="en-US" sz="800" u="none" strike="noStrike" dirty="0">
                          <a:solidFill>
                            <a:schemeClr val="bg2"/>
                          </a:solidFill>
                          <a:effectLst/>
                          <a:latin typeface="Meiryo UI" panose="020B0604030504040204" pitchFamily="50" charset="-128"/>
                          <a:ea typeface="Meiryo UI" panose="020B0604030504040204" pitchFamily="50" charset="-128"/>
                        </a:rPr>
                        <a:t>写真・図面</a:t>
                      </a:r>
                      <a:r>
                        <a:rPr lang="en-US" altLang="ja-JP" sz="800" u="none" strike="noStrike" dirty="0">
                          <a:solidFill>
                            <a:schemeClr val="bg2"/>
                          </a:solidFill>
                          <a:effectLst/>
                          <a:latin typeface="Meiryo UI" panose="020B0604030504040204" pitchFamily="50" charset="-128"/>
                          <a:ea typeface="Meiryo UI" panose="020B0604030504040204" pitchFamily="50" charset="-128"/>
                        </a:rPr>
                        <a:t>)</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・現地調査の日程調整を</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Web</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で実施可能にする</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・現地写真の一部を顧客が事前撮影し共有する</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分電盤、設置場所</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・現地調査による電力契約、充電ケーブル長変更、外構工事など発生フロー確認必要</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7283100"/>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・見積システムへの</a:t>
                      </a:r>
                      <a:r>
                        <a:rPr lang="en-US" altLang="ja-JP" sz="800" u="none" strike="noStrike" dirty="0">
                          <a:solidFill>
                            <a:schemeClr val="bg2"/>
                          </a:solidFill>
                          <a:effectLst/>
                          <a:latin typeface="Meiryo UI" panose="020B0604030504040204" pitchFamily="50" charset="-128"/>
                          <a:ea typeface="Meiryo UI" panose="020B0604030504040204" pitchFamily="50" charset="-128"/>
                        </a:rPr>
                        <a:t>2</a:t>
                      </a:r>
                      <a:r>
                        <a:rPr lang="ja-JP" altLang="en-US" sz="800" u="none" strike="noStrike" dirty="0">
                          <a:solidFill>
                            <a:schemeClr val="bg2"/>
                          </a:solidFill>
                          <a:effectLst/>
                          <a:latin typeface="Meiryo UI" panose="020B0604030504040204" pitchFamily="50" charset="-128"/>
                          <a:ea typeface="Meiryo UI" panose="020B0604030504040204" pitchFamily="50" charset="-128"/>
                        </a:rPr>
                        <a:t>重入力　・工事内容の顧客への説明作業負荷</a:t>
                      </a:r>
                      <a:br>
                        <a:rPr lang="ja-JP" altLang="en-US" sz="800" u="none" strike="noStrike" dirty="0">
                          <a:solidFill>
                            <a:schemeClr val="bg2"/>
                          </a:solidFill>
                          <a:effectLst/>
                          <a:latin typeface="Meiryo UI" panose="020B0604030504040204" pitchFamily="50" charset="-128"/>
                          <a:ea typeface="Meiryo UI" panose="020B0604030504040204" pitchFamily="50" charset="-128"/>
                        </a:rPr>
                      </a:br>
                      <a:r>
                        <a:rPr lang="ja-JP" altLang="en-US" sz="800" u="none" strike="noStrike" dirty="0">
                          <a:solidFill>
                            <a:schemeClr val="bg2"/>
                          </a:solidFill>
                          <a:effectLst/>
                          <a:latin typeface="Meiryo UI" panose="020B0604030504040204" pitchFamily="50" charset="-128"/>
                          <a:ea typeface="Meiryo UI" panose="020B0604030504040204" pitchFamily="50" charset="-128"/>
                        </a:rPr>
                        <a:t>・図面や写真データの作成負荷と高データ容量　</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・見積発行は施工会社→施工管理会社→お客様の流れで承認され発行</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・見積は既存システムから明細データと見積書</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PDF</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化し共有</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・見積結果、施工キャンセル時のフロー確認</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・他メーカー充電器の取り扱いをどうするか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69891737"/>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 契約関連帳票の準備と紙での締結に時間がかかる</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・電子署名での契約書締結</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・既存システムへ締結書面の</a:t>
                      </a:r>
                      <a:r>
                        <a:rPr lang="en-US" altLang="ja-JP" sz="800" u="none" strike="noStrike" dirty="0">
                          <a:solidFill>
                            <a:schemeClr val="bg2"/>
                          </a:solidFill>
                          <a:effectLst/>
                          <a:latin typeface="Meiryo UI" panose="020B0604030504040204" pitchFamily="50" charset="-128"/>
                          <a:ea typeface="Meiryo UI" panose="020B0604030504040204" pitchFamily="50" charset="-128"/>
                        </a:rPr>
                        <a:t>PDF</a:t>
                      </a:r>
                      <a:r>
                        <a:rPr lang="ja-JP" altLang="en-US" sz="800" u="none" strike="noStrike" dirty="0">
                          <a:solidFill>
                            <a:schemeClr val="bg2"/>
                          </a:solidFill>
                          <a:effectLst/>
                          <a:latin typeface="Meiryo UI" panose="020B0604030504040204" pitchFamily="50" charset="-128"/>
                          <a:ea typeface="Meiryo UI" panose="020B0604030504040204" pitchFamily="50" charset="-128"/>
                        </a:rPr>
                        <a:t>共有</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・統一された工事契約書</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約款を想定しているか、各施工管理会社のフォーマットを利用か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9531934"/>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・施工管理会社→発注会社の充電器部品発注依頼とお客様の承認が必要</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・充電器（純正部品）の発注承認のワークフロー化</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・販売施工管理会社との工事契約時に、充電器部品発注するか。販売店での商談で発注か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01333159"/>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・施工管理会社→施工店へ工事発注は既存システムで行うが、ステータスのみ共通プラットフォームへ入力する</a:t>
                      </a:r>
                      <a:r>
                        <a:rPr lang="en-US" altLang="ja-JP" sz="800" u="none" strike="noStrike" dirty="0">
                          <a:solidFill>
                            <a:schemeClr val="bg2"/>
                          </a:solidFill>
                          <a:effectLst/>
                          <a:latin typeface="Meiryo UI" panose="020B0604030504040204" pitchFamily="50" charset="-128"/>
                          <a:ea typeface="Meiryo UI" panose="020B0604030504040204" pitchFamily="50" charset="-128"/>
                        </a:rPr>
                        <a:t>2</a:t>
                      </a:r>
                      <a:r>
                        <a:rPr lang="ja-JP" altLang="en-US" sz="800" u="none" strike="noStrike" dirty="0">
                          <a:solidFill>
                            <a:schemeClr val="bg2"/>
                          </a:solidFill>
                          <a:effectLst/>
                          <a:latin typeface="Meiryo UI" panose="020B0604030504040204" pitchFamily="50" charset="-128"/>
                          <a:ea typeface="Meiryo UI" panose="020B0604030504040204" pitchFamily="50" charset="-128"/>
                        </a:rPr>
                        <a:t>重入力</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・既存システムとのデータ連携でデータ入力を効率化　</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・お客様の工事ステータスの</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Web</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確認、セキュリティの担保</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・お客様のダッシュボードでどこまでの情報を公開するか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08859530"/>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・工事日程調整の手間　 </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・既存システムの工事完了報告書、工事検収書情報を共通プラットフォームへ入力する手間</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・工事の日程調整を</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Web</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で実施可能にする</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・既存システムとのデータ連携でのデータ入力を効率化　</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・報告書作成自体は施工会社で実施し、書類を</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PDF</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データを取込想定でよいか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74504116"/>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・施工会社→施工管理会社への工事費用の請求は既存システムで行うが、ステータスを共通プラットフォームへ入力する手間がある</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a:t>
                      </a:r>
                      <a:r>
                        <a:rPr lang="ja-JP" altLang="en-US" sz="800" u="none" strike="noStrike" dirty="0">
                          <a:solidFill>
                            <a:schemeClr val="bg2"/>
                          </a:solidFill>
                          <a:effectLst/>
                          <a:latin typeface="Meiryo UI" panose="020B0604030504040204" pitchFamily="50" charset="-128"/>
                          <a:ea typeface="Meiryo UI" panose="020B0604030504040204" pitchFamily="50" charset="-128"/>
                        </a:rPr>
                        <a:t>既存システムとのデータ連携でステータスを更新する</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・工事内容変更（部品変更、追加工事）時のフローを確認する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5872615"/>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・施工管理→施工管理会社で承認の上、顧客へ請求する必要がある</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・工事以外の充電器（純正部品）は販売会社で請求</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施工会社→施工管理会社の承認フロー後に、顧客へ</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Web</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請求書発行</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・工事と部品それぞれ請求はするでよいか</a:t>
                      </a: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・決済にクレジットカードなどが含むか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7436828"/>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・施工管理会社→施工会社への支払い業務を既存システムにて行うが、共通プラットフォームのステータスをどう変更するか</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a:t>
                      </a:r>
                      <a:r>
                        <a:rPr lang="ja-JP" altLang="en-US" sz="800" u="none" strike="noStrike" dirty="0">
                          <a:solidFill>
                            <a:schemeClr val="bg2"/>
                          </a:solidFill>
                          <a:effectLst/>
                          <a:latin typeface="Meiryo UI" panose="020B0604030504040204" pitchFamily="50" charset="-128"/>
                          <a:ea typeface="Meiryo UI" panose="020B0604030504040204" pitchFamily="50" charset="-128"/>
                        </a:rPr>
                        <a:t>既存システムとのデータ連携でのステータスを更新する</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・施工管理会社→施工会社への支払い業務は、今回のシステム化スコープ外か</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22736592"/>
                  </a:ext>
                </a:extLst>
              </a:tr>
              <a:tr h="298875">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・保証書内容の説明や、紙での発行による紛失の発生</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・保証期限の管理。</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・電子保証書の発行し</a:t>
                      </a:r>
                      <a:r>
                        <a:rPr lang="en-US" altLang="ja-JP" sz="800" u="none" strike="noStrike" dirty="0">
                          <a:solidFill>
                            <a:schemeClr val="bg2"/>
                          </a:solidFill>
                          <a:effectLst/>
                          <a:latin typeface="Meiryo UI" panose="020B0604030504040204" pitchFamily="50" charset="-128"/>
                          <a:ea typeface="Meiryo UI" panose="020B0604030504040204" pitchFamily="50" charset="-128"/>
                        </a:rPr>
                        <a:t>Web</a:t>
                      </a:r>
                      <a:r>
                        <a:rPr lang="ja-JP" altLang="en-US" sz="800" u="none" strike="noStrike" dirty="0">
                          <a:solidFill>
                            <a:schemeClr val="bg2"/>
                          </a:solidFill>
                          <a:effectLst/>
                          <a:latin typeface="Meiryo UI" panose="020B0604030504040204" pitchFamily="50" charset="-128"/>
                          <a:ea typeface="Meiryo UI" panose="020B0604030504040204" pitchFamily="50" charset="-128"/>
                        </a:rPr>
                        <a:t>画面で閲覧 </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・保証期限の通知メールの実施　</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・充電器は機種で保証内容が異なるか</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・施工の保証は内容を統一するのか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7552199"/>
                  </a:ext>
                </a:extLst>
              </a:tr>
              <a:tr h="26227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800" u="none" strike="noStrike" dirty="0">
                          <a:solidFill>
                            <a:schemeClr val="bg2"/>
                          </a:solidFill>
                          <a:effectLst/>
                          <a:latin typeface="Meiryo UI" panose="020B0604030504040204" pitchFamily="50" charset="-128"/>
                          <a:ea typeface="Meiryo UI" panose="020B0604030504040204" pitchFamily="50" charset="-128"/>
                        </a:rPr>
                        <a:t>・工事完了後のアフターフォローに時間を取れない</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800" u="none" strike="noStrike" dirty="0">
                          <a:solidFill>
                            <a:schemeClr val="bg2"/>
                          </a:solidFill>
                          <a:effectLst/>
                          <a:latin typeface="Meiryo UI" panose="020B0604030504040204" pitchFamily="50" charset="-128"/>
                          <a:ea typeface="Meiryo UI" panose="020B0604030504040204" pitchFamily="50" charset="-128"/>
                        </a:rPr>
                        <a:t>・フォローすべき顧客対象や月間販売実績数が不明</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u="none" strike="noStrike" dirty="0">
                          <a:solidFill>
                            <a:schemeClr val="bg2"/>
                          </a:solidFill>
                          <a:effectLst/>
                          <a:latin typeface="Meiryo UI" panose="020B0604030504040204" pitchFamily="50" charset="-128"/>
                          <a:ea typeface="Meiryo UI" panose="020B0604030504040204" pitchFamily="50" charset="-128"/>
                        </a:rPr>
                        <a:t>・工事完了後に自動通知メール、アンケートフォームで情報収集</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・対象顧客の検索、ダッシュボードでの見える化</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・アフターフォローは施工管理会社の担当想定か、コールセンターはありえるか</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29929159"/>
                  </a:ext>
                </a:extLst>
              </a:tr>
              <a:tr h="27447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800" u="none" strike="noStrike" dirty="0">
                          <a:solidFill>
                            <a:schemeClr val="bg2"/>
                          </a:solidFill>
                          <a:effectLst/>
                          <a:latin typeface="Meiryo UI" panose="020B0604030504040204" pitchFamily="50" charset="-128"/>
                          <a:ea typeface="Meiryo UI" panose="020B0604030504040204" pitchFamily="50" charset="-128"/>
                        </a:rPr>
                        <a:t>・定期部品交換などのメンテナンス通知が管理しきれない</a:t>
                      </a:r>
                      <a:endParaRPr lang="en-US" altLang="ja-JP" sz="800" u="none" strike="noStrike" dirty="0">
                        <a:solidFill>
                          <a:schemeClr val="bg2"/>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800" u="none" strike="noStrike" dirty="0">
                          <a:solidFill>
                            <a:schemeClr val="bg2"/>
                          </a:solidFill>
                          <a:effectLst/>
                          <a:latin typeface="Meiryo UI" panose="020B0604030504040204" pitchFamily="50" charset="-128"/>
                          <a:ea typeface="Meiryo UI" panose="020B0604030504040204" pitchFamily="50" charset="-128"/>
                        </a:rPr>
                        <a:t>・部品交換履歴などの管理が</a:t>
                      </a:r>
                      <a:endParaRPr lang="ja-JP" altLang="en-US"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・メンテナンス自動通知メール</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・部品交換の履歴管理　　・交換率などの</a:t>
                      </a:r>
                      <a:r>
                        <a:rPr lang="en-US" altLang="ja-JP" sz="800" b="0" i="0" u="none" strike="noStrike" dirty="0">
                          <a:solidFill>
                            <a:schemeClr val="bg2"/>
                          </a:solidFill>
                          <a:effectLst/>
                          <a:latin typeface="Meiryo UI" panose="020B0604030504040204" pitchFamily="50" charset="-128"/>
                          <a:ea typeface="Meiryo UI" panose="020B0604030504040204" pitchFamily="50" charset="-128"/>
                        </a:rPr>
                        <a:t>KPI</a:t>
                      </a: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ダッシュボード化</a:t>
                      </a:r>
                      <a:endParaRPr lang="en-US" altLang="ja-JP" sz="800" b="0" i="0" u="none" strike="noStrike" dirty="0">
                        <a:solidFill>
                          <a:schemeClr val="bg2"/>
                        </a:solidFill>
                        <a:effectLst/>
                        <a:latin typeface="Meiryo UI" panose="020B0604030504040204" pitchFamily="50" charset="-128"/>
                        <a:ea typeface="Meiryo UI" panose="020B0604030504040204" pitchFamily="50" charset="-128"/>
                      </a:endParaRP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ctr"/>
                      <a:r>
                        <a:rPr lang="ja-JP" altLang="en-US" sz="800" b="0" i="0" u="none" strike="noStrike" dirty="0">
                          <a:solidFill>
                            <a:schemeClr val="bg2"/>
                          </a:solidFill>
                          <a:effectLst/>
                          <a:latin typeface="Meiryo UI" panose="020B0604030504040204" pitchFamily="50" charset="-128"/>
                          <a:ea typeface="Meiryo UI" panose="020B0604030504040204" pitchFamily="50" charset="-128"/>
                        </a:rPr>
                        <a:t>・メンテナンス業務もスコープ範囲とし、施工管理会社が主導で行う想定か</a:t>
                      </a:r>
                    </a:p>
                  </a:txBody>
                  <a:tcPr marL="5249" marR="5249"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78556349"/>
                  </a:ext>
                </a:extLst>
              </a:tr>
            </a:tbl>
          </a:graphicData>
        </a:graphic>
      </p:graphicFrame>
      <p:sp>
        <p:nvSpPr>
          <p:cNvPr id="7" name="テキスト プレースホルダー 48">
            <a:extLst>
              <a:ext uri="{FF2B5EF4-FFF2-40B4-BE49-F238E27FC236}">
                <a16:creationId xmlns:a16="http://schemas.microsoft.com/office/drawing/2014/main" id="{30AA990A-7684-6F91-1513-9B313878F666}"/>
              </a:ext>
            </a:extLst>
          </p:cNvPr>
          <p:cNvSpPr txBox="1">
            <a:spLocks/>
          </p:cNvSpPr>
          <p:nvPr/>
        </p:nvSpPr>
        <p:spPr>
          <a:xfrm>
            <a:off x="390525" y="796824"/>
            <a:ext cx="11313793" cy="5413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latin typeface="Meiryo UI" panose="020B0604030504040204" pitchFamily="50" charset="-128"/>
                <a:ea typeface="Meiryo UI" panose="020B0604030504040204" pitchFamily="50" charset="-128"/>
              </a:rPr>
              <a:t>充電器の販売</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施工の業務フローを想定し、各関連会社の役割と業務課題・対策方針を整理。</a:t>
            </a:r>
            <a:br>
              <a:rPr lang="en-US" altLang="ja-JP" sz="1800" dirty="0">
                <a:latin typeface="Meiryo UI" panose="020B0604030504040204" pitchFamily="50" charset="-128"/>
                <a:ea typeface="Meiryo UI" panose="020B0604030504040204" pitchFamily="50" charset="-128"/>
              </a:rPr>
            </a:br>
            <a:r>
              <a:rPr lang="ja-JP" altLang="en-US" sz="1800" dirty="0">
                <a:latin typeface="Meiryo UI" panose="020B0604030504040204" pitchFamily="50" charset="-128"/>
                <a:ea typeface="Meiryo UI" panose="020B0604030504040204" pitchFamily="50" charset="-128"/>
              </a:rPr>
              <a:t>想定課題・対応方針をより詳細化するために、各関連会社様へヒアリングを行うことを想定。</a:t>
            </a:r>
          </a:p>
        </p:txBody>
      </p:sp>
      <p:sp>
        <p:nvSpPr>
          <p:cNvPr id="9" name="矢印: 下 8">
            <a:extLst>
              <a:ext uri="{FF2B5EF4-FFF2-40B4-BE49-F238E27FC236}">
                <a16:creationId xmlns:a16="http://schemas.microsoft.com/office/drawing/2014/main" id="{56DBE631-CBF3-3A05-B670-1C8AA2D67F7F}"/>
              </a:ext>
            </a:extLst>
          </p:cNvPr>
          <p:cNvSpPr/>
          <p:nvPr/>
        </p:nvSpPr>
        <p:spPr>
          <a:xfrm>
            <a:off x="769620" y="2122287"/>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1" name="矢印: 下 10">
            <a:extLst>
              <a:ext uri="{FF2B5EF4-FFF2-40B4-BE49-F238E27FC236}">
                <a16:creationId xmlns:a16="http://schemas.microsoft.com/office/drawing/2014/main" id="{E25C06AF-5EC4-A86E-B304-BC8230FA1A41}"/>
              </a:ext>
            </a:extLst>
          </p:cNvPr>
          <p:cNvSpPr/>
          <p:nvPr/>
        </p:nvSpPr>
        <p:spPr>
          <a:xfrm>
            <a:off x="769620" y="2453124"/>
            <a:ext cx="152400" cy="10333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2" name="矢印: 下 11">
            <a:extLst>
              <a:ext uri="{FF2B5EF4-FFF2-40B4-BE49-F238E27FC236}">
                <a16:creationId xmlns:a16="http://schemas.microsoft.com/office/drawing/2014/main" id="{906EF9BE-B4A1-1349-B3A3-F54E358F672F}"/>
              </a:ext>
            </a:extLst>
          </p:cNvPr>
          <p:cNvSpPr/>
          <p:nvPr/>
        </p:nvSpPr>
        <p:spPr>
          <a:xfrm>
            <a:off x="769620" y="2769181"/>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3" name="矢印: 下 12">
            <a:extLst>
              <a:ext uri="{FF2B5EF4-FFF2-40B4-BE49-F238E27FC236}">
                <a16:creationId xmlns:a16="http://schemas.microsoft.com/office/drawing/2014/main" id="{2BA17B32-8BDD-BB48-82B6-88E935F27EC5}"/>
              </a:ext>
            </a:extLst>
          </p:cNvPr>
          <p:cNvSpPr/>
          <p:nvPr/>
        </p:nvSpPr>
        <p:spPr>
          <a:xfrm>
            <a:off x="769620" y="3042380"/>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4" name="矢印: 下 13">
            <a:extLst>
              <a:ext uri="{FF2B5EF4-FFF2-40B4-BE49-F238E27FC236}">
                <a16:creationId xmlns:a16="http://schemas.microsoft.com/office/drawing/2014/main" id="{7C88D8C0-E6A2-A983-96E1-C1786A490A74}"/>
              </a:ext>
            </a:extLst>
          </p:cNvPr>
          <p:cNvSpPr/>
          <p:nvPr/>
        </p:nvSpPr>
        <p:spPr>
          <a:xfrm>
            <a:off x="769620" y="3339389"/>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5" name="矢印: 下 14">
            <a:extLst>
              <a:ext uri="{FF2B5EF4-FFF2-40B4-BE49-F238E27FC236}">
                <a16:creationId xmlns:a16="http://schemas.microsoft.com/office/drawing/2014/main" id="{E485D25A-340B-CE9F-6E1E-973998BB1DB4}"/>
              </a:ext>
            </a:extLst>
          </p:cNvPr>
          <p:cNvSpPr/>
          <p:nvPr/>
        </p:nvSpPr>
        <p:spPr>
          <a:xfrm>
            <a:off x="769620" y="3636398"/>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6" name="矢印: 下 15">
            <a:extLst>
              <a:ext uri="{FF2B5EF4-FFF2-40B4-BE49-F238E27FC236}">
                <a16:creationId xmlns:a16="http://schemas.microsoft.com/office/drawing/2014/main" id="{F8915109-6A07-ED83-76D6-40CCE82DAE12}"/>
              </a:ext>
            </a:extLst>
          </p:cNvPr>
          <p:cNvSpPr/>
          <p:nvPr/>
        </p:nvSpPr>
        <p:spPr>
          <a:xfrm>
            <a:off x="769620" y="3933407"/>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7" name="矢印: 下 16">
            <a:extLst>
              <a:ext uri="{FF2B5EF4-FFF2-40B4-BE49-F238E27FC236}">
                <a16:creationId xmlns:a16="http://schemas.microsoft.com/office/drawing/2014/main" id="{0BC45DD4-47F2-AE08-58D8-165260512BB0}"/>
              </a:ext>
            </a:extLst>
          </p:cNvPr>
          <p:cNvSpPr/>
          <p:nvPr/>
        </p:nvSpPr>
        <p:spPr>
          <a:xfrm>
            <a:off x="769620" y="4230417"/>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8" name="矢印: 下 17">
            <a:extLst>
              <a:ext uri="{FF2B5EF4-FFF2-40B4-BE49-F238E27FC236}">
                <a16:creationId xmlns:a16="http://schemas.microsoft.com/office/drawing/2014/main" id="{D78F99EC-CBA5-AE3D-4557-AB47B08372A9}"/>
              </a:ext>
            </a:extLst>
          </p:cNvPr>
          <p:cNvSpPr/>
          <p:nvPr/>
        </p:nvSpPr>
        <p:spPr>
          <a:xfrm>
            <a:off x="769620" y="4527426"/>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19" name="矢印: 下 18">
            <a:extLst>
              <a:ext uri="{FF2B5EF4-FFF2-40B4-BE49-F238E27FC236}">
                <a16:creationId xmlns:a16="http://schemas.microsoft.com/office/drawing/2014/main" id="{846537DA-06E8-DAE7-BDEC-CC5B6F7C65A3}"/>
              </a:ext>
            </a:extLst>
          </p:cNvPr>
          <p:cNvSpPr/>
          <p:nvPr/>
        </p:nvSpPr>
        <p:spPr>
          <a:xfrm>
            <a:off x="769620" y="4824435"/>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0" name="矢印: 下 19">
            <a:extLst>
              <a:ext uri="{FF2B5EF4-FFF2-40B4-BE49-F238E27FC236}">
                <a16:creationId xmlns:a16="http://schemas.microsoft.com/office/drawing/2014/main" id="{00F576E4-DC02-1710-6492-8A93203F6392}"/>
              </a:ext>
            </a:extLst>
          </p:cNvPr>
          <p:cNvSpPr/>
          <p:nvPr/>
        </p:nvSpPr>
        <p:spPr>
          <a:xfrm>
            <a:off x="769620" y="5121444"/>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1" name="矢印: 下 20">
            <a:extLst>
              <a:ext uri="{FF2B5EF4-FFF2-40B4-BE49-F238E27FC236}">
                <a16:creationId xmlns:a16="http://schemas.microsoft.com/office/drawing/2014/main" id="{97F2A11B-75A6-4BE2-4541-44E3509FDFA9}"/>
              </a:ext>
            </a:extLst>
          </p:cNvPr>
          <p:cNvSpPr/>
          <p:nvPr/>
        </p:nvSpPr>
        <p:spPr>
          <a:xfrm>
            <a:off x="769620" y="5418453"/>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2" name="矢印: 下 21">
            <a:extLst>
              <a:ext uri="{FF2B5EF4-FFF2-40B4-BE49-F238E27FC236}">
                <a16:creationId xmlns:a16="http://schemas.microsoft.com/office/drawing/2014/main" id="{0107B023-2C22-EAC9-1CDC-819DD5D82A0D}"/>
              </a:ext>
            </a:extLst>
          </p:cNvPr>
          <p:cNvSpPr/>
          <p:nvPr/>
        </p:nvSpPr>
        <p:spPr>
          <a:xfrm>
            <a:off x="769620" y="5715462"/>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3" name="矢印: 下 22">
            <a:extLst>
              <a:ext uri="{FF2B5EF4-FFF2-40B4-BE49-F238E27FC236}">
                <a16:creationId xmlns:a16="http://schemas.microsoft.com/office/drawing/2014/main" id="{607EE3B4-46D4-682F-4849-8669FC9406D3}"/>
              </a:ext>
            </a:extLst>
          </p:cNvPr>
          <p:cNvSpPr/>
          <p:nvPr/>
        </p:nvSpPr>
        <p:spPr>
          <a:xfrm>
            <a:off x="769620" y="6012471"/>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4" name="矢印: 下 23">
            <a:extLst>
              <a:ext uri="{FF2B5EF4-FFF2-40B4-BE49-F238E27FC236}">
                <a16:creationId xmlns:a16="http://schemas.microsoft.com/office/drawing/2014/main" id="{2F9D664C-2C16-6AA7-48BB-EA7E03B0149F}"/>
              </a:ext>
            </a:extLst>
          </p:cNvPr>
          <p:cNvSpPr/>
          <p:nvPr/>
        </p:nvSpPr>
        <p:spPr>
          <a:xfrm>
            <a:off x="769620" y="6309486"/>
            <a:ext cx="152400" cy="118110"/>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C93C707C-CADC-1245-8C2B-5F11A7FB3F3D}"/>
              </a:ext>
            </a:extLst>
          </p:cNvPr>
          <p:cNvSpPr txBox="1"/>
          <p:nvPr/>
        </p:nvSpPr>
        <p:spPr>
          <a:xfrm>
            <a:off x="2122098" y="1355371"/>
            <a:ext cx="933523" cy="230832"/>
          </a:xfrm>
          <a:prstGeom prst="rect">
            <a:avLst/>
          </a:prstGeom>
          <a:noFill/>
        </p:spPr>
        <p:txBody>
          <a:bodyPr wrap="square" rtlCol="0">
            <a:spAutoFit/>
          </a:bodyPr>
          <a:lstStyle/>
          <a:p>
            <a:pPr algn="r"/>
            <a:r>
              <a:rPr lang="ja-JP" altLang="en-US" sz="900" dirty="0">
                <a:latin typeface="Meiryo UI" panose="020B0604030504040204" pitchFamily="50" charset="-128"/>
                <a:ea typeface="Meiryo UI" panose="020B0604030504040204" pitchFamily="50" charset="-128"/>
              </a:rPr>
              <a:t>〇＝業務担当</a:t>
            </a:r>
            <a:endParaRPr kumimoji="1" lang="ja-JP" altLang="en-US" sz="9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5312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563D194-90C7-AA0E-67ED-0BCFE5EA864C}"/>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2-ⅱ</a:t>
            </a:r>
            <a:r>
              <a:rPr kumimoji="1" lang="en-US" altLang="ja-JP"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参考</a:t>
            </a:r>
            <a:r>
              <a:rPr kumimoji="1" lang="en-US" altLang="ja-JP"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機能要件定義セッション</a:t>
            </a:r>
            <a:endParaRPr kumimoji="1" lang="ja-JP" altLang="en-US" dirty="0">
              <a:latin typeface="Meiryo UI" panose="020B0604030504040204" pitchFamily="50" charset="-128"/>
              <a:ea typeface="Meiryo UI" panose="020B0604030504040204" pitchFamily="50" charset="-128"/>
            </a:endParaRPr>
          </a:p>
        </p:txBody>
      </p:sp>
      <p:graphicFrame>
        <p:nvGraphicFramePr>
          <p:cNvPr id="5" name="表 4">
            <a:extLst>
              <a:ext uri="{FF2B5EF4-FFF2-40B4-BE49-F238E27FC236}">
                <a16:creationId xmlns:a16="http://schemas.microsoft.com/office/drawing/2014/main" id="{51B738AF-477B-6531-0FA1-894EDCAC10F5}"/>
              </a:ext>
            </a:extLst>
          </p:cNvPr>
          <p:cNvGraphicFramePr>
            <a:graphicFrameLocks noGrp="1"/>
          </p:cNvGraphicFramePr>
          <p:nvPr>
            <p:extLst>
              <p:ext uri="{D42A27DB-BD31-4B8C-83A1-F6EECF244321}">
                <p14:modId xmlns:p14="http://schemas.microsoft.com/office/powerpoint/2010/main" val="2728104656"/>
              </p:ext>
            </p:extLst>
          </p:nvPr>
        </p:nvGraphicFramePr>
        <p:xfrm>
          <a:off x="407777" y="1371610"/>
          <a:ext cx="11272387" cy="4866883"/>
        </p:xfrm>
        <a:graphic>
          <a:graphicData uri="http://schemas.openxmlformats.org/drawingml/2006/table">
            <a:tbl>
              <a:tblPr firstRow="1" bandRow="1">
                <a:tableStyleId>{7DF18680-E054-41AD-8BC1-D1AEF772440D}</a:tableStyleId>
              </a:tblPr>
              <a:tblGrid>
                <a:gridCol w="559515">
                  <a:extLst>
                    <a:ext uri="{9D8B030D-6E8A-4147-A177-3AD203B41FA5}">
                      <a16:colId xmlns:a16="http://schemas.microsoft.com/office/drawing/2014/main" val="4196092421"/>
                    </a:ext>
                  </a:extLst>
                </a:gridCol>
                <a:gridCol w="2405635">
                  <a:extLst>
                    <a:ext uri="{9D8B030D-6E8A-4147-A177-3AD203B41FA5}">
                      <a16:colId xmlns:a16="http://schemas.microsoft.com/office/drawing/2014/main" val="2543937408"/>
                    </a:ext>
                  </a:extLst>
                </a:gridCol>
                <a:gridCol w="8307237">
                  <a:extLst>
                    <a:ext uri="{9D8B030D-6E8A-4147-A177-3AD203B41FA5}">
                      <a16:colId xmlns:a16="http://schemas.microsoft.com/office/drawing/2014/main" val="3600147547"/>
                    </a:ext>
                  </a:extLst>
                </a:gridCol>
              </a:tblGrid>
              <a:tr h="3183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a:t>
                      </a:r>
                      <a:endParaRPr kumimoji="1" lang="ja-JP" altLang="en-US" sz="12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a:txBody>
                  <a:tcPr anchor="ctr" anchorCtr="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機能要件種別</a:t>
                      </a:r>
                    </a:p>
                  </a:txBody>
                  <a:tcPr anchor="ctr" anchorCtr="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概要</a:t>
                      </a:r>
                    </a:p>
                  </a:txBody>
                  <a:tcPr anchor="ctr" anchorCtr="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544168697"/>
                  </a:ext>
                </a:extLst>
              </a:tr>
              <a:tr h="331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1</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管理番号・案件管理関連</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案件</a:t>
                      </a:r>
                      <a:r>
                        <a:rPr lang="en-US" altLang="ja-JP" sz="1200" dirty="0">
                          <a:latin typeface="Meiryo UI" panose="020B0604030504040204" pitchFamily="50" charset="-128"/>
                          <a:ea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rPr>
                        <a:t>（管理番号）の一元化、案件ステータス管理</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6177866"/>
                  </a:ext>
                </a:extLst>
              </a:tr>
              <a:tr h="4766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2</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入力フォーム</a:t>
                      </a:r>
                      <a:endParaRPr lang="en-US" altLang="ja-JP" sz="1200" dirty="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（登録・更新関連）</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関係会社全体で共通の入力フォーム、施工会社向け入力要件</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（現地調査情報・見積作成・施工完了報告）</a:t>
                      </a: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0903975"/>
                  </a:ext>
                </a:extLst>
              </a:tr>
              <a:tr h="4985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3</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インターフェース</a:t>
                      </a:r>
                      <a:endParaRPr lang="en-US" altLang="ja-JP" sz="1200" dirty="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（連携・</a:t>
                      </a:r>
                      <a:r>
                        <a:rPr lang="en-US" altLang="ja-JP" sz="1200" dirty="0">
                          <a:latin typeface="Meiryo UI" panose="020B0604030504040204" pitchFamily="50" charset="-128"/>
                          <a:ea typeface="Meiryo UI" panose="020B0604030504040204" pitchFamily="50" charset="-128"/>
                        </a:rPr>
                        <a:t>UI</a:t>
                      </a:r>
                      <a:r>
                        <a:rPr lang="ja-JP" altLang="en-US" sz="1200" dirty="0">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UX</a:t>
                      </a:r>
                      <a:r>
                        <a:rPr lang="ja-JP" altLang="en-US" sz="1200" dirty="0">
                          <a:latin typeface="Meiryo UI" panose="020B0604030504040204" pitchFamily="50" charset="-128"/>
                          <a:ea typeface="Meiryo UI" panose="020B0604030504040204" pitchFamily="50" charset="-128"/>
                        </a:rPr>
                        <a:t>）</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シンプル</a:t>
                      </a:r>
                      <a:r>
                        <a:rPr lang="en-US" altLang="ja-JP" sz="1200" dirty="0">
                          <a:latin typeface="Meiryo UI" panose="020B0604030504040204" pitchFamily="50" charset="-128"/>
                          <a:ea typeface="Meiryo UI" panose="020B0604030504040204" pitchFamily="50" charset="-128"/>
                        </a:rPr>
                        <a:t>UI</a:t>
                      </a:r>
                      <a:r>
                        <a:rPr lang="ja-JP" altLang="en-US" sz="1200" dirty="0">
                          <a:latin typeface="Meiryo UI" panose="020B0604030504040204" pitchFamily="50" charset="-128"/>
                          <a:ea typeface="Meiryo UI" panose="020B0604030504040204" pitchFamily="50" charset="-128"/>
                        </a:rPr>
                        <a:t>（操作性の高いインターフェース）、既存システムとの連携　</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8737018"/>
                  </a:ext>
                </a:extLst>
              </a:tr>
              <a:tr h="4768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4</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出力フォーム</a:t>
                      </a:r>
                      <a:endParaRPr lang="en-US" altLang="ja-JP" sz="1200" dirty="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（帳票・確認書類）</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要件に応じた出力フォーマットの柔軟性</a:t>
                      </a: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提案書・工事見積書・工事完了報告書・メーカー品質保証書</a:t>
                      </a: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829700"/>
                  </a:ext>
                </a:extLst>
              </a:tr>
              <a:tr h="4787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5</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アカウント・権限管理</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車両販売会社・施工管理会社ごとのアカウント管理（ロールベースアクセス制御）、メンテナンス性・運用負荷低減を意識した設計（ビュー追加と権限を分離など）</a:t>
                      </a: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7331666"/>
                  </a:ext>
                </a:extLst>
              </a:tr>
              <a:tr h="3315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6</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通知・アラート関連</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KP</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閾値通知や各種通知アラート</a:t>
                      </a: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275315"/>
                  </a:ext>
                </a:extLst>
              </a:tr>
              <a:tr h="4787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7</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ストレージ・セキュリティ</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大容量（写真・施工図面が多数）、低コスト・高セキュリティ・耐障害性、バックアップ</a:t>
                      </a: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リストア、データ保全ポリシー</a:t>
                      </a: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8710317"/>
                  </a:ext>
                </a:extLst>
              </a:tr>
              <a:tr h="4985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8</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拡張性</a:t>
                      </a:r>
                      <a:endParaRPr lang="en-US" altLang="ja-JP" sz="1200" dirty="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（スケール／将来対応）</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施工会社追加、新規工事パターン</a:t>
                      </a: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新車種</a:t>
                      </a: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充電器新型式などの追加、将来的な項目追加・拡張性の確保</a:t>
                      </a: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7107970"/>
                  </a:ext>
                </a:extLst>
              </a:tr>
              <a:tr h="4985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200" dirty="0">
                          <a:latin typeface="Meiryo UI" panose="020B0604030504040204" pitchFamily="50" charset="-128"/>
                          <a:ea typeface="Meiryo UI" panose="020B0604030504040204" pitchFamily="50" charset="-128"/>
                        </a:rPr>
                        <a:t>9</a:t>
                      </a: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Meiryo UI" panose="020B0604030504040204" pitchFamily="50" charset="-128"/>
                          <a:ea typeface="Meiryo UI" panose="020B0604030504040204" pitchFamily="50" charset="-128"/>
                        </a:rPr>
                        <a:t>アフターサービス関連</a:t>
                      </a:r>
                      <a:endParaRPr lang="en-US" altLang="ja-JP" sz="1200" dirty="0">
                        <a:latin typeface="Meiryo UI" panose="020B0604030504040204" pitchFamily="50" charset="-128"/>
                        <a:ea typeface="Meiryo UI" panose="020B0604030504040204" pitchFamily="50" charset="-128"/>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保証・故障受付フロー、</a:t>
                      </a:r>
                      <a:r>
                        <a:rPr kumimoji="1" lang="zh-TW"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交換履歴管理</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、顧客アンケートなど</a:t>
                      </a: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748681"/>
                  </a:ext>
                </a:extLst>
              </a:tr>
              <a:tr h="4787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10</a:t>
                      </a:r>
                      <a:endPar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ダッシュボード・</a:t>
                      </a: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KPI</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管理</a:t>
                      </a:r>
                      <a:endPar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メーカー・販売会社向け）</a:t>
                      </a:r>
                    </a:p>
                  </a:txBody>
                  <a:tcPr marL="72000" marR="72000" marT="36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ダッシュボード（</a:t>
                      </a: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KPI</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）の管理（アフターフォロー対象検索・定期メンテナンス実施率、月間設置件数、</a:t>
                      </a:r>
                      <a:b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b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車種別取付率、工事リードタイム、施工会社別品質</a:t>
                      </a: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再工事率</a:t>
                      </a:r>
                      <a:r>
                        <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rPr>
                        <a:t>など）</a:t>
                      </a:r>
                      <a:endParaRPr kumimoji="1" lang="en-US" altLang="ja-JP" sz="1200" b="0" i="0" u="none" strike="noStrike" kern="120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n-cs"/>
                      </a:endParaRPr>
                    </a:p>
                  </a:txBody>
                  <a:tcPr marL="144000" marR="144000" marT="72000" marB="3600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6909872"/>
                  </a:ext>
                </a:extLst>
              </a:tr>
            </a:tbl>
          </a:graphicData>
        </a:graphic>
      </p:graphicFrame>
      <p:sp>
        <p:nvSpPr>
          <p:cNvPr id="2" name="テキスト プレースホルダー 1">
            <a:extLst>
              <a:ext uri="{FF2B5EF4-FFF2-40B4-BE49-F238E27FC236}">
                <a16:creationId xmlns:a16="http://schemas.microsoft.com/office/drawing/2014/main" id="{B9545144-059A-819A-6909-91AAD09B45B4}"/>
              </a:ext>
            </a:extLst>
          </p:cNvPr>
          <p:cNvSpPr txBox="1">
            <a:spLocks/>
          </p:cNvSpPr>
          <p:nvPr/>
        </p:nvSpPr>
        <p:spPr>
          <a:xfrm>
            <a:off x="390525" y="923356"/>
            <a:ext cx="11272386" cy="301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latin typeface="Meiryo UI" panose="020B0604030504040204" pitchFamily="50" charset="-128"/>
                <a:ea typeface="Meiryo UI" panose="020B0604030504040204" pitchFamily="50" charset="-128"/>
              </a:rPr>
              <a:t>機能要件として</a:t>
            </a:r>
            <a:r>
              <a:rPr lang="en-US" altLang="ja-JP" sz="1800" dirty="0">
                <a:latin typeface="Meiryo UI" panose="020B0604030504040204" pitchFamily="50" charset="-128"/>
                <a:ea typeface="Meiryo UI" panose="020B0604030504040204" pitchFamily="50" charset="-128"/>
              </a:rPr>
              <a:t>10</a:t>
            </a:r>
            <a:r>
              <a:rPr lang="ja-JP" altLang="en-US" sz="1800" dirty="0">
                <a:latin typeface="Meiryo UI" panose="020B0604030504040204" pitchFamily="50" charset="-128"/>
                <a:ea typeface="Meiryo UI" panose="020B0604030504040204" pitchFamily="50" charset="-128"/>
              </a:rPr>
              <a:t>項目に分類し整理の上、</a:t>
            </a:r>
            <a:r>
              <a:rPr lang="zh-TW" altLang="en-US" sz="1800" dirty="0">
                <a:latin typeface="Meiryo UI" panose="020B0604030504040204" pitchFamily="50" charset="-128"/>
                <a:ea typeface="Meiryo UI" panose="020B0604030504040204" pitchFamily="50" charset="-128"/>
              </a:rPr>
              <a:t>機能要件定義書</a:t>
            </a:r>
            <a:r>
              <a:rPr lang="ja-JP" altLang="en-US" sz="1800" dirty="0">
                <a:latin typeface="Meiryo UI" panose="020B0604030504040204" pitchFamily="50" charset="-128"/>
                <a:ea typeface="Meiryo UI" panose="020B0604030504040204" pitchFamily="50" charset="-128"/>
              </a:rPr>
              <a:t>を作成する。</a:t>
            </a:r>
          </a:p>
        </p:txBody>
      </p:sp>
    </p:spTree>
    <p:extLst>
      <p:ext uri="{BB962C8B-B14F-4D97-AF65-F5344CB8AC3E}">
        <p14:creationId xmlns:p14="http://schemas.microsoft.com/office/powerpoint/2010/main" val="3768324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8144-D074-2628-3196-5ED32077CB11}"/>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F73E36E-4DF0-D722-D7A7-2B65D0F90065}"/>
              </a:ext>
            </a:extLst>
          </p:cNvPr>
          <p:cNvSpPr>
            <a:spLocks noGrp="1"/>
          </p:cNvSpPr>
          <p:nvPr>
            <p:ph type="title"/>
          </p:nvPr>
        </p:nvSpPr>
        <p:spPr/>
        <p:txBody>
          <a:bodyPr/>
          <a:lstStyle/>
          <a:p>
            <a:r>
              <a:rPr lang="en-US" altLang="ja-JP" dirty="0">
                <a:latin typeface="Meiryo UI" panose="020B0604030504040204" pitchFamily="50" charset="-128"/>
                <a:ea typeface="Meiryo UI" panose="020B0604030504040204" pitchFamily="50" charset="-128"/>
              </a:rPr>
              <a:t>3</a:t>
            </a:r>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スケジュール</a:t>
            </a:r>
          </a:p>
        </p:txBody>
      </p:sp>
      <p:graphicFrame>
        <p:nvGraphicFramePr>
          <p:cNvPr id="2" name="表 1">
            <a:extLst>
              <a:ext uri="{FF2B5EF4-FFF2-40B4-BE49-F238E27FC236}">
                <a16:creationId xmlns:a16="http://schemas.microsoft.com/office/drawing/2014/main" id="{9BF08694-5B0A-358B-0762-AA906098DC1D}"/>
              </a:ext>
            </a:extLst>
          </p:cNvPr>
          <p:cNvGraphicFramePr>
            <a:graphicFrameLocks noGrp="1"/>
          </p:cNvGraphicFramePr>
          <p:nvPr>
            <p:extLst>
              <p:ext uri="{D42A27DB-BD31-4B8C-83A1-F6EECF244321}">
                <p14:modId xmlns:p14="http://schemas.microsoft.com/office/powerpoint/2010/main" val="918187002"/>
              </p:ext>
            </p:extLst>
          </p:nvPr>
        </p:nvGraphicFramePr>
        <p:xfrm>
          <a:off x="812800" y="1959108"/>
          <a:ext cx="10566404" cy="4221866"/>
        </p:xfrm>
        <a:graphic>
          <a:graphicData uri="http://schemas.openxmlformats.org/drawingml/2006/table">
            <a:tbl>
              <a:tblPr/>
              <a:tblGrid>
                <a:gridCol w="1558925">
                  <a:extLst>
                    <a:ext uri="{9D8B030D-6E8A-4147-A177-3AD203B41FA5}">
                      <a16:colId xmlns:a16="http://schemas.microsoft.com/office/drawing/2014/main" val="3467447710"/>
                    </a:ext>
                  </a:extLst>
                </a:gridCol>
                <a:gridCol w="1725303">
                  <a:extLst>
                    <a:ext uri="{9D8B030D-6E8A-4147-A177-3AD203B41FA5}">
                      <a16:colId xmlns:a16="http://schemas.microsoft.com/office/drawing/2014/main" val="2521912959"/>
                    </a:ext>
                  </a:extLst>
                </a:gridCol>
                <a:gridCol w="455136">
                  <a:extLst>
                    <a:ext uri="{9D8B030D-6E8A-4147-A177-3AD203B41FA5}">
                      <a16:colId xmlns:a16="http://schemas.microsoft.com/office/drawing/2014/main" val="239610663"/>
                    </a:ext>
                  </a:extLst>
                </a:gridCol>
                <a:gridCol w="455136">
                  <a:extLst>
                    <a:ext uri="{9D8B030D-6E8A-4147-A177-3AD203B41FA5}">
                      <a16:colId xmlns:a16="http://schemas.microsoft.com/office/drawing/2014/main" val="3778198977"/>
                    </a:ext>
                  </a:extLst>
                </a:gridCol>
                <a:gridCol w="455136">
                  <a:extLst>
                    <a:ext uri="{9D8B030D-6E8A-4147-A177-3AD203B41FA5}">
                      <a16:colId xmlns:a16="http://schemas.microsoft.com/office/drawing/2014/main" val="2752348695"/>
                    </a:ext>
                  </a:extLst>
                </a:gridCol>
                <a:gridCol w="455136">
                  <a:extLst>
                    <a:ext uri="{9D8B030D-6E8A-4147-A177-3AD203B41FA5}">
                      <a16:colId xmlns:a16="http://schemas.microsoft.com/office/drawing/2014/main" val="2620596141"/>
                    </a:ext>
                  </a:extLst>
                </a:gridCol>
                <a:gridCol w="455136">
                  <a:extLst>
                    <a:ext uri="{9D8B030D-6E8A-4147-A177-3AD203B41FA5}">
                      <a16:colId xmlns:a16="http://schemas.microsoft.com/office/drawing/2014/main" val="3305106038"/>
                    </a:ext>
                  </a:extLst>
                </a:gridCol>
                <a:gridCol w="455136">
                  <a:extLst>
                    <a:ext uri="{9D8B030D-6E8A-4147-A177-3AD203B41FA5}">
                      <a16:colId xmlns:a16="http://schemas.microsoft.com/office/drawing/2014/main" val="518626523"/>
                    </a:ext>
                  </a:extLst>
                </a:gridCol>
                <a:gridCol w="455136">
                  <a:extLst>
                    <a:ext uri="{9D8B030D-6E8A-4147-A177-3AD203B41FA5}">
                      <a16:colId xmlns:a16="http://schemas.microsoft.com/office/drawing/2014/main" val="154507700"/>
                    </a:ext>
                  </a:extLst>
                </a:gridCol>
                <a:gridCol w="455136">
                  <a:extLst>
                    <a:ext uri="{9D8B030D-6E8A-4147-A177-3AD203B41FA5}">
                      <a16:colId xmlns:a16="http://schemas.microsoft.com/office/drawing/2014/main" val="2365951487"/>
                    </a:ext>
                  </a:extLst>
                </a:gridCol>
                <a:gridCol w="455136">
                  <a:extLst>
                    <a:ext uri="{9D8B030D-6E8A-4147-A177-3AD203B41FA5}">
                      <a16:colId xmlns:a16="http://schemas.microsoft.com/office/drawing/2014/main" val="2700734399"/>
                    </a:ext>
                  </a:extLst>
                </a:gridCol>
                <a:gridCol w="455136">
                  <a:extLst>
                    <a:ext uri="{9D8B030D-6E8A-4147-A177-3AD203B41FA5}">
                      <a16:colId xmlns:a16="http://schemas.microsoft.com/office/drawing/2014/main" val="2206949477"/>
                    </a:ext>
                  </a:extLst>
                </a:gridCol>
                <a:gridCol w="455136">
                  <a:extLst>
                    <a:ext uri="{9D8B030D-6E8A-4147-A177-3AD203B41FA5}">
                      <a16:colId xmlns:a16="http://schemas.microsoft.com/office/drawing/2014/main" val="534976335"/>
                    </a:ext>
                  </a:extLst>
                </a:gridCol>
                <a:gridCol w="455136">
                  <a:extLst>
                    <a:ext uri="{9D8B030D-6E8A-4147-A177-3AD203B41FA5}">
                      <a16:colId xmlns:a16="http://schemas.microsoft.com/office/drawing/2014/main" val="3039706700"/>
                    </a:ext>
                  </a:extLst>
                </a:gridCol>
                <a:gridCol w="455136">
                  <a:extLst>
                    <a:ext uri="{9D8B030D-6E8A-4147-A177-3AD203B41FA5}">
                      <a16:colId xmlns:a16="http://schemas.microsoft.com/office/drawing/2014/main" val="383437889"/>
                    </a:ext>
                  </a:extLst>
                </a:gridCol>
                <a:gridCol w="455136">
                  <a:extLst>
                    <a:ext uri="{9D8B030D-6E8A-4147-A177-3AD203B41FA5}">
                      <a16:colId xmlns:a16="http://schemas.microsoft.com/office/drawing/2014/main" val="780750061"/>
                    </a:ext>
                  </a:extLst>
                </a:gridCol>
                <a:gridCol w="455136">
                  <a:extLst>
                    <a:ext uri="{9D8B030D-6E8A-4147-A177-3AD203B41FA5}">
                      <a16:colId xmlns:a16="http://schemas.microsoft.com/office/drawing/2014/main" val="3175478346"/>
                    </a:ext>
                  </a:extLst>
                </a:gridCol>
                <a:gridCol w="455136">
                  <a:extLst>
                    <a:ext uri="{9D8B030D-6E8A-4147-A177-3AD203B41FA5}">
                      <a16:colId xmlns:a16="http://schemas.microsoft.com/office/drawing/2014/main" val="3820849156"/>
                    </a:ext>
                  </a:extLst>
                </a:gridCol>
              </a:tblGrid>
              <a:tr h="232269">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1100" b="0" i="0" u="none" strike="noStrike" dirty="0">
                          <a:solidFill>
                            <a:schemeClr val="bg1"/>
                          </a:solidFill>
                          <a:effectLst/>
                          <a:latin typeface="Meiryo UI" panose="020B0604030504040204" pitchFamily="50" charset="-128"/>
                          <a:ea typeface="Meiryo UI" panose="020B0604030504040204" pitchFamily="50" charset="-128"/>
                        </a:rPr>
                        <a:t>　</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gridSpan="4">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1" i="0" u="none" strike="noStrike" dirty="0">
                          <a:solidFill>
                            <a:schemeClr val="bg1"/>
                          </a:solidFill>
                          <a:effectLst/>
                          <a:latin typeface="Meiryo UI" panose="020B0604030504040204" pitchFamily="50" charset="-128"/>
                          <a:ea typeface="Meiryo UI" panose="020B0604030504040204" pitchFamily="50" charset="-128"/>
                        </a:rPr>
                        <a:t>12</a:t>
                      </a: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月</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1" i="0" u="none" strike="noStrike" dirty="0">
                          <a:solidFill>
                            <a:schemeClr val="bg1"/>
                          </a:solidFill>
                          <a:effectLst/>
                          <a:latin typeface="Meiryo UI" panose="020B0604030504040204" pitchFamily="50" charset="-128"/>
                          <a:ea typeface="Meiryo UI" panose="020B0604030504040204" pitchFamily="50" charset="-128"/>
                        </a:rPr>
                        <a:t>1</a:t>
                      </a: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月</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1" i="0" u="none" strike="noStrike" dirty="0">
                          <a:solidFill>
                            <a:schemeClr val="bg1"/>
                          </a:solidFill>
                          <a:effectLst/>
                          <a:latin typeface="Meiryo UI" panose="020B0604030504040204" pitchFamily="50" charset="-128"/>
                          <a:ea typeface="Meiryo UI" panose="020B0604030504040204" pitchFamily="50" charset="-128"/>
                        </a:rPr>
                        <a:t>2</a:t>
                      </a: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月</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1" i="0" u="none" strike="noStrike" dirty="0">
                          <a:solidFill>
                            <a:schemeClr val="bg1"/>
                          </a:solidFill>
                          <a:effectLst/>
                          <a:latin typeface="Meiryo UI" panose="020B0604030504040204" pitchFamily="50" charset="-128"/>
                          <a:ea typeface="Meiryo UI" panose="020B0604030504040204" pitchFamily="50" charset="-128"/>
                        </a:rPr>
                        <a:t>3</a:t>
                      </a: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月</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593591408"/>
                  </a:ext>
                </a:extLst>
              </a:tr>
              <a:tr h="232269">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1" i="0" u="none" strike="noStrike" dirty="0">
                          <a:solidFill>
                            <a:schemeClr val="bg1"/>
                          </a:solidFill>
                          <a:effectLst/>
                          <a:latin typeface="Meiryo UI" panose="020B0604030504040204" pitchFamily="50" charset="-128"/>
                          <a:ea typeface="Meiryo UI" panose="020B0604030504040204" pitchFamily="50" charset="-128"/>
                        </a:rPr>
                        <a:t>主要実施事項</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ctr"/>
                      <a:r>
                        <a:rPr lang="ja-JP" altLang="en-US" sz="900" b="1" i="0" u="none" strike="noStrike">
                          <a:solidFill>
                            <a:schemeClr val="bg1"/>
                          </a:solidFill>
                          <a:effectLst/>
                          <a:latin typeface="Meiryo UI" panose="020B0604030504040204" pitchFamily="50" charset="-128"/>
                          <a:ea typeface="Meiryo UI" panose="020B0604030504040204" pitchFamily="50" charset="-128"/>
                        </a:rPr>
                        <a:t>想定作成物</a:t>
                      </a:r>
                      <a:endParaRPr lang="ja-JP" altLang="en-US" sz="900" b="1" i="0" u="none" strike="noStrike" dirty="0">
                        <a:solidFill>
                          <a:schemeClr val="bg1"/>
                        </a:solidFill>
                        <a:effectLst/>
                        <a:latin typeface="Meiryo UI" panose="020B0604030504040204" pitchFamily="50" charset="-128"/>
                        <a:ea typeface="Meiryo UI" panose="020B0604030504040204" pitchFamily="50" charset="-128"/>
                      </a:endParaRP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8</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15</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22</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29</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5</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12</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19</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26</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9</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16</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23</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9</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16</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rtl="0" fontAlgn="ctr"/>
                      <a:r>
                        <a:rPr lang="en-US" altLang="ja-JP" sz="900" b="0" i="0" u="none" strike="noStrike" dirty="0">
                          <a:solidFill>
                            <a:schemeClr val="bg1"/>
                          </a:solidFill>
                          <a:effectLst/>
                          <a:latin typeface="Meiryo UI" panose="020B0604030504040204" pitchFamily="50" charset="-128"/>
                          <a:ea typeface="Meiryo UI" panose="020B0604030504040204" pitchFamily="50" charset="-128"/>
                        </a:rPr>
                        <a:t>23</a:t>
                      </a:r>
                      <a:r>
                        <a:rPr lang="ja-JP" altLang="en-US" sz="900" b="0" i="0" u="none" strike="noStrike" dirty="0">
                          <a:solidFill>
                            <a:schemeClr val="bg1"/>
                          </a:solidFill>
                          <a:effectLst/>
                          <a:latin typeface="Meiryo UI" panose="020B0604030504040204" pitchFamily="50" charset="-128"/>
                          <a:ea typeface="Meiryo UI" panose="020B0604030504040204" pitchFamily="50" charset="-128"/>
                        </a:rPr>
                        <a:t>週</a:t>
                      </a:r>
                    </a:p>
                  </a:txBody>
                  <a:tcPr marL="7064" marR="7064" marT="706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66502405"/>
                  </a:ext>
                </a:extLst>
              </a:tr>
              <a:tr h="234833">
                <a:tc gridSpan="2">
                  <a:txBody>
                    <a:bodyPr/>
                    <a:lstStyle/>
                    <a:p>
                      <a:pPr rtl="0" fontAlgn="b"/>
                      <a:r>
                        <a:rPr lang="ja-JP" altLang="en-US" sz="1050" b="1" dirty="0">
                          <a:solidFill>
                            <a:schemeClr val="bg2"/>
                          </a:solidFill>
                          <a:effectLst/>
                          <a:latin typeface="Meiryo UI" panose="020B0604030504040204" pitchFamily="50" charset="-128"/>
                          <a:ea typeface="Meiryo UI" panose="020B0604030504040204" pitchFamily="50" charset="-128"/>
                        </a:rPr>
                        <a:t>マイルストーン</a:t>
                      </a:r>
                      <a:endParaRPr lang="en-US" altLang="ja-JP"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ja-JP" altLang="en-US"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rtl="0"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245745944"/>
                  </a:ext>
                </a:extLst>
              </a:tr>
              <a:tr h="234833">
                <a:tc gridSpan="2">
                  <a:txBody>
                    <a:bodyPr/>
                    <a:lstStyle/>
                    <a:p>
                      <a:pPr rtl="0" fontAlgn="b"/>
                      <a:r>
                        <a:rPr lang="ja-JP" altLang="en-US" sz="1050" b="1" dirty="0">
                          <a:solidFill>
                            <a:schemeClr val="bg2"/>
                          </a:solidFill>
                          <a:effectLst/>
                          <a:latin typeface="Meiryo UI" panose="020B0604030504040204" pitchFamily="50" charset="-128"/>
                          <a:ea typeface="Meiryo UI" panose="020B0604030504040204" pitchFamily="50" charset="-128"/>
                        </a:rPr>
                        <a:t>現状分析</a:t>
                      </a: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rtl="0" fontAlgn="b"/>
                      <a:endParaRPr lang="ja-JP" altLang="en-US"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rtl="0" fontAlgn="ctr"/>
                      <a:endParaRPr lang="ja-JP" altLang="en-US" sz="900" b="1"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087243012"/>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既存業務・システム調査</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現状業務フロー図</a:t>
                      </a:r>
                      <a:r>
                        <a:rPr lang="en-US" altLang="ja-JP" sz="1000" dirty="0">
                          <a:solidFill>
                            <a:schemeClr val="bg2"/>
                          </a:solidFill>
                          <a:effectLst/>
                          <a:latin typeface="Meiryo UI" panose="020B0604030504040204" pitchFamily="50" charset="-128"/>
                          <a:ea typeface="Meiryo UI" panose="020B0604030504040204" pitchFamily="50" charset="-128"/>
                        </a:rPr>
                        <a:t>/</a:t>
                      </a:r>
                      <a:r>
                        <a:rPr lang="ja-JP" altLang="en-US" sz="1000" dirty="0">
                          <a:solidFill>
                            <a:schemeClr val="bg2"/>
                          </a:solidFill>
                          <a:effectLst/>
                          <a:latin typeface="Meiryo UI" panose="020B0604030504040204" pitchFamily="50" charset="-128"/>
                          <a:ea typeface="Meiryo UI" panose="020B0604030504040204" pitchFamily="50" charset="-128"/>
                        </a:rPr>
                        <a:t>ヒアリングシート</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ja-JP" altLang="en-US" sz="900" b="1"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89793742"/>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プラットフォーム比較検討</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プラットフォーム比較・評価レポート</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endParaRPr lang="ja-JP" altLang="en-US" sz="900" b="1"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72472411"/>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比較検討資料作成</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選定理由書・承認資料作成</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7673284"/>
                  </a:ext>
                </a:extLst>
              </a:tr>
              <a:tr h="23483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ja-JP" altLang="en-US" sz="1000" dirty="0">
                          <a:solidFill>
                            <a:schemeClr val="bg2"/>
                          </a:solidFill>
                          <a:effectLst/>
                          <a:latin typeface="Meiryo UI" panose="020B0604030504040204" pitchFamily="50" charset="-128"/>
                          <a:ea typeface="Meiryo UI" panose="020B0604030504040204" pitchFamily="50" charset="-128"/>
                        </a:rPr>
                        <a:t>選定意思決定会議</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ja-JP" altLang="en-US" sz="1000" dirty="0">
                          <a:solidFill>
                            <a:schemeClr val="bg2"/>
                          </a:solidFill>
                          <a:effectLst/>
                          <a:latin typeface="Meiryo UI" panose="020B0604030504040204" pitchFamily="50" charset="-128"/>
                          <a:ea typeface="Meiryo UI" panose="020B0604030504040204" pitchFamily="50" charset="-128"/>
                        </a:rPr>
                        <a:t>会議議事録</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53369513"/>
                  </a:ext>
                </a:extLst>
              </a:tr>
              <a:tr h="234833">
                <a:tc gridSpan="2">
                  <a:txBody>
                    <a:bodyPr/>
                    <a:lstStyle/>
                    <a:p>
                      <a:pPr rtl="0" fontAlgn="b"/>
                      <a:r>
                        <a:rPr lang="ja-JP" altLang="en-US" sz="1050" b="1" dirty="0">
                          <a:solidFill>
                            <a:schemeClr val="bg2"/>
                          </a:solidFill>
                          <a:effectLst/>
                          <a:latin typeface="Meiryo UI" panose="020B0604030504040204" pitchFamily="50" charset="-128"/>
                          <a:ea typeface="Meiryo UI" panose="020B0604030504040204" pitchFamily="50" charset="-128"/>
                        </a:rPr>
                        <a:t>業務設計</a:t>
                      </a: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rtl="0" fontAlgn="b"/>
                      <a:endParaRPr lang="ja-JP" altLang="en-US"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3243553578"/>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新業務フロー策定</a:t>
                      </a:r>
                      <a:endParaRPr lang="en-US" sz="1000" dirty="0">
                        <a:solidFill>
                          <a:schemeClr val="bg2"/>
                        </a:solidFill>
                        <a:effectLst/>
                        <a:latin typeface="Meiryo UI" panose="020B0604030504040204" pitchFamily="50" charset="-128"/>
                        <a:ea typeface="Meiryo UI" panose="020B0604030504040204" pitchFamily="50" charset="-128"/>
                      </a:endParaRP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新業務フロー図</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rtl="0"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88907808"/>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機能要件定義セッション</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機能要件定義書</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88019253"/>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非機能要件の整理</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ja-JP" altLang="en-US" sz="1000" dirty="0">
                          <a:solidFill>
                            <a:schemeClr val="bg2"/>
                          </a:solidFill>
                          <a:effectLst/>
                          <a:latin typeface="Meiryo UI" panose="020B0604030504040204" pitchFamily="50" charset="-128"/>
                          <a:ea typeface="Meiryo UI" panose="020B0604030504040204" pitchFamily="50" charset="-128"/>
                        </a:rPr>
                        <a:t>非機能要件定義書</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96243330"/>
                  </a:ext>
                </a:extLst>
              </a:tr>
              <a:tr h="234833">
                <a:tc>
                  <a:txBody>
                    <a:bodyPr/>
                    <a:lstStyle/>
                    <a:p>
                      <a:pPr algn="l" fontAlgn="ctr"/>
                      <a:r>
                        <a:rPr lang="en-US" sz="1000" b="0" i="0" u="none" strike="noStrike" dirty="0">
                          <a:solidFill>
                            <a:srgbClr val="000000"/>
                          </a:solidFill>
                          <a:effectLst/>
                          <a:latin typeface="Meiryo UI" panose="020B0604030504040204" pitchFamily="50" charset="-128"/>
                          <a:ea typeface="Meiryo UI" panose="020B0604030504040204" pitchFamily="50" charset="-128"/>
                        </a:rPr>
                        <a:t>UI/UX</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設計</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buNone/>
                      </a:pPr>
                      <a:r>
                        <a:rPr lang="en-US" altLang="ja-JP" sz="1000" dirty="0">
                          <a:solidFill>
                            <a:schemeClr val="bg2"/>
                          </a:solidFill>
                          <a:effectLst/>
                          <a:latin typeface="Meiryo UI" panose="020B0604030504040204" pitchFamily="50" charset="-128"/>
                          <a:ea typeface="Meiryo UI" panose="020B0604030504040204" pitchFamily="50" charset="-128"/>
                        </a:rPr>
                        <a:t>UI/UX</a:t>
                      </a:r>
                      <a:r>
                        <a:rPr lang="ja-JP" altLang="en-US" sz="1000" dirty="0">
                          <a:solidFill>
                            <a:schemeClr val="bg2"/>
                          </a:solidFill>
                          <a:effectLst/>
                          <a:latin typeface="Meiryo UI" panose="020B0604030504040204" pitchFamily="50" charset="-128"/>
                          <a:ea typeface="Meiryo UI" panose="020B0604030504040204" pitchFamily="50" charset="-128"/>
                        </a:rPr>
                        <a:t>設計案</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81013163"/>
                  </a:ext>
                </a:extLst>
              </a:tr>
              <a:tr h="234833">
                <a:tc gridSpan="2">
                  <a:txBody>
                    <a:bodyPr/>
                    <a:lstStyle/>
                    <a:p>
                      <a:pPr rtl="0" fontAlgn="b"/>
                      <a:r>
                        <a:rPr lang="ja-JP" altLang="en-US" sz="1050" b="1" dirty="0">
                          <a:solidFill>
                            <a:schemeClr val="bg2"/>
                          </a:solidFill>
                          <a:effectLst/>
                          <a:latin typeface="Meiryo UI" panose="020B0604030504040204" pitchFamily="50" charset="-128"/>
                          <a:ea typeface="Meiryo UI" panose="020B0604030504040204" pitchFamily="50" charset="-128"/>
                        </a:rPr>
                        <a:t>システム構想</a:t>
                      </a: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rtl="0" fontAlgn="b"/>
                      <a:endParaRPr lang="ja-JP" altLang="en-US" sz="1050" b="1"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rtl="0"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l"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409798538"/>
                  </a:ext>
                </a:extLst>
              </a:tr>
              <a:tr h="234833">
                <a:tc>
                  <a:txBody>
                    <a:bodyPr/>
                    <a:lstStyle/>
                    <a:p>
                      <a:pPr rtl="0" fontAlgn="b">
                        <a:buNone/>
                      </a:pPr>
                      <a:r>
                        <a:rPr lang="ja-JP" altLang="en-US" sz="1000" dirty="0">
                          <a:solidFill>
                            <a:schemeClr val="bg2"/>
                          </a:solidFill>
                          <a:effectLst/>
                          <a:latin typeface="Meiryo UI" panose="020B0604030504040204" pitchFamily="50" charset="-128"/>
                          <a:ea typeface="Meiryo UI" panose="020B0604030504040204" pitchFamily="50" charset="-128"/>
                        </a:rPr>
                        <a:t>システムアーキテクチャ設計</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全体システム構成図</a:t>
                      </a: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2240042"/>
                  </a:ext>
                </a:extLst>
              </a:tr>
              <a:tr h="234833">
                <a:tc>
                  <a:txBody>
                    <a:bodyPr/>
                    <a:lstStyle/>
                    <a:p>
                      <a:pPr rtl="0" fontAlgn="b">
                        <a:buNone/>
                      </a:pPr>
                      <a:r>
                        <a:rPr lang="ja-JP" altLang="en-US" sz="1000" b="0" dirty="0">
                          <a:solidFill>
                            <a:schemeClr val="bg2"/>
                          </a:solidFill>
                          <a:effectLst/>
                          <a:latin typeface="Meiryo UI" panose="020B0604030504040204" pitchFamily="50" charset="-128"/>
                          <a:ea typeface="Meiryo UI" panose="020B0604030504040204" pitchFamily="50" charset="-128"/>
                        </a:rPr>
                        <a:t>データモデル設計</a:t>
                      </a:r>
                      <a:endParaRPr lang="en-US" altLang="ja-JP" sz="1000" b="0" dirty="0">
                        <a:solidFill>
                          <a:schemeClr val="bg2"/>
                        </a:solidFill>
                        <a:effectLst/>
                        <a:latin typeface="Meiryo UI" panose="020B0604030504040204" pitchFamily="50" charset="-128"/>
                        <a:ea typeface="Meiryo UI" panose="020B0604030504040204" pitchFamily="50" charset="-128"/>
                      </a:endParaRPr>
                    </a:p>
                  </a:txBody>
                  <a:tcPr marL="0" marR="0"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データモデル設計書</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57068699"/>
                  </a:ext>
                </a:extLst>
              </a:tr>
              <a:tr h="234833">
                <a:tc>
                  <a:txBody>
                    <a:bodyPr/>
                    <a:lstStyle/>
                    <a:p>
                      <a:pPr rtl="0" fontAlgn="b"/>
                      <a:r>
                        <a:rPr lang="ja-JP" altLang="en-US" sz="1000" b="0" dirty="0">
                          <a:solidFill>
                            <a:schemeClr val="bg2"/>
                          </a:solidFill>
                          <a:effectLst/>
                          <a:latin typeface="Meiryo UI" panose="020B0604030504040204" pitchFamily="50" charset="-128"/>
                          <a:ea typeface="Meiryo UI" panose="020B0604030504040204" pitchFamily="50" charset="-128"/>
                        </a:rPr>
                        <a:t>開発</a:t>
                      </a:r>
                      <a:r>
                        <a:rPr lang="en-US" altLang="ja-JP" sz="1000" b="0" dirty="0">
                          <a:solidFill>
                            <a:schemeClr val="bg2"/>
                          </a:solidFill>
                          <a:effectLst/>
                          <a:latin typeface="Meiryo UI" panose="020B0604030504040204" pitchFamily="50" charset="-128"/>
                          <a:ea typeface="Meiryo UI" panose="020B0604030504040204" pitchFamily="50" charset="-128"/>
                        </a:rPr>
                        <a:t>WBS</a:t>
                      </a:r>
                      <a:endParaRPr lang="ja-JP" altLang="en-US" sz="1000" b="0"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b"/>
                      <a:r>
                        <a:rPr lang="ja-JP" altLang="en-US" sz="1000" b="0" dirty="0">
                          <a:solidFill>
                            <a:schemeClr val="bg2"/>
                          </a:solidFill>
                          <a:effectLst/>
                          <a:latin typeface="Meiryo UI" panose="020B0604030504040204" pitchFamily="50" charset="-128"/>
                          <a:ea typeface="Meiryo UI" panose="020B0604030504040204" pitchFamily="50" charset="-128"/>
                        </a:rPr>
                        <a:t>開発実行計画書・</a:t>
                      </a:r>
                      <a:r>
                        <a:rPr lang="en-US" altLang="ja-JP" sz="1000" b="0" dirty="0">
                          <a:solidFill>
                            <a:schemeClr val="bg2"/>
                          </a:solidFill>
                          <a:effectLst/>
                          <a:latin typeface="Meiryo UI" panose="020B0604030504040204" pitchFamily="50" charset="-128"/>
                          <a:ea typeface="Meiryo UI" panose="020B0604030504040204" pitchFamily="50" charset="-128"/>
                        </a:rPr>
                        <a:t>WBS</a:t>
                      </a:r>
                      <a:endParaRPr lang="ja-JP" altLang="en-US" sz="1000" b="0" dirty="0">
                        <a:solidFill>
                          <a:schemeClr val="bg2"/>
                        </a:solidFill>
                        <a:effectLst/>
                        <a:latin typeface="Meiryo UI" panose="020B0604030504040204" pitchFamily="50" charset="-128"/>
                        <a:ea typeface="Meiryo UI" panose="020B0604030504040204" pitchFamily="50" charset="-128"/>
                      </a:endParaRP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tx1"/>
                          </a:solidFill>
                          <a:latin typeface="游ゴシック" panose="020F0502020204030204"/>
                        </a:defRPr>
                      </a:lvl1pPr>
                      <a:lvl2pPr marL="457200" algn="l" defTabSz="914400" rtl="0" eaLnBrk="1" latinLnBrk="0" hangingPunct="1">
                        <a:defRPr kumimoji="1" sz="1800" kern="1200">
                          <a:solidFill>
                            <a:schemeClr val="tx1"/>
                          </a:solidFill>
                          <a:latin typeface="游ゴシック" panose="020F0502020204030204"/>
                        </a:defRPr>
                      </a:lvl2pPr>
                      <a:lvl3pPr marL="914400" algn="l" defTabSz="914400" rtl="0" eaLnBrk="1" latinLnBrk="0" hangingPunct="1">
                        <a:defRPr kumimoji="1" sz="1800" kern="1200">
                          <a:solidFill>
                            <a:schemeClr val="tx1"/>
                          </a:solidFill>
                          <a:latin typeface="游ゴシック" panose="020F0502020204030204"/>
                        </a:defRPr>
                      </a:lvl3pPr>
                      <a:lvl4pPr marL="1371600" algn="l" defTabSz="914400" rtl="0" eaLnBrk="1" latinLnBrk="0" hangingPunct="1">
                        <a:defRPr kumimoji="1" sz="1800" kern="1200">
                          <a:solidFill>
                            <a:schemeClr val="tx1"/>
                          </a:solidFill>
                          <a:latin typeface="游ゴシック" panose="020F0502020204030204"/>
                        </a:defRPr>
                      </a:lvl4pPr>
                      <a:lvl5pPr marL="1828800" algn="l" defTabSz="914400" rtl="0" eaLnBrk="1" latinLnBrk="0" hangingPunct="1">
                        <a:defRPr kumimoji="1" sz="1800" kern="1200">
                          <a:solidFill>
                            <a:schemeClr val="tx1"/>
                          </a:solidFill>
                          <a:latin typeface="游ゴシック" panose="020F0502020204030204"/>
                        </a:defRPr>
                      </a:lvl5pPr>
                      <a:lvl6pPr marL="2286000" algn="l" defTabSz="914400" rtl="0" eaLnBrk="1" latinLnBrk="0" hangingPunct="1">
                        <a:defRPr kumimoji="1" sz="1800" kern="1200">
                          <a:solidFill>
                            <a:schemeClr val="tx1"/>
                          </a:solidFill>
                          <a:latin typeface="游ゴシック" panose="020F0502020204030204"/>
                        </a:defRPr>
                      </a:lvl6pPr>
                      <a:lvl7pPr marL="2743200" algn="l" defTabSz="914400" rtl="0" eaLnBrk="1" latinLnBrk="0" hangingPunct="1">
                        <a:defRPr kumimoji="1" sz="1800" kern="1200">
                          <a:solidFill>
                            <a:schemeClr val="tx1"/>
                          </a:solidFill>
                          <a:latin typeface="游ゴシック" panose="020F0502020204030204"/>
                        </a:defRPr>
                      </a:lvl7pPr>
                      <a:lvl8pPr marL="3200400" algn="l" defTabSz="914400" rtl="0" eaLnBrk="1" latinLnBrk="0" hangingPunct="1">
                        <a:defRPr kumimoji="1" sz="1800" kern="1200">
                          <a:solidFill>
                            <a:schemeClr val="tx1"/>
                          </a:solidFill>
                          <a:latin typeface="游ゴシック" panose="020F0502020204030204"/>
                        </a:defRPr>
                      </a:lvl8pPr>
                      <a:lvl9pPr marL="3657600" algn="l" defTabSz="914400" rtl="0" eaLnBrk="1" latinLnBrk="0" hangingPunct="1">
                        <a:defRPr kumimoji="1" sz="1800" kern="1200">
                          <a:solidFill>
                            <a:schemeClr val="tx1"/>
                          </a:solidFill>
                          <a:latin typeface="游ゴシック" panose="020F0502020204030204"/>
                        </a:defRPr>
                      </a:lvl9p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　</a:t>
                      </a: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95323544"/>
                  </a:ext>
                </a:extLst>
              </a:tr>
              <a:tr h="234833">
                <a:tc>
                  <a:txBody>
                    <a:bodyPr/>
                    <a:lstStyle/>
                    <a:p>
                      <a:pPr rtl="0" fontAlgn="b"/>
                      <a:r>
                        <a:rPr lang="ja-JP" altLang="en-US" sz="1000" b="0" dirty="0">
                          <a:solidFill>
                            <a:schemeClr val="bg2"/>
                          </a:solidFill>
                          <a:effectLst/>
                          <a:latin typeface="Meiryo UI" panose="020B0604030504040204" pitchFamily="50" charset="-128"/>
                          <a:ea typeface="Meiryo UI" panose="020B0604030504040204" pitchFamily="50" charset="-128"/>
                        </a:rPr>
                        <a:t>概算見積もり</a:t>
                      </a:r>
                    </a:p>
                  </a:txBody>
                  <a:tcPr marL="9836" marR="9836" marT="6557" marB="65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概算見積書</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7064" marR="7064" marT="7064"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0499288"/>
                  </a:ext>
                </a:extLst>
              </a:tr>
            </a:tbl>
          </a:graphicData>
        </a:graphic>
      </p:graphicFrame>
      <p:sp>
        <p:nvSpPr>
          <p:cNvPr id="22" name="矢印: 五方向 21">
            <a:extLst>
              <a:ext uri="{FF2B5EF4-FFF2-40B4-BE49-F238E27FC236}">
                <a16:creationId xmlns:a16="http://schemas.microsoft.com/office/drawing/2014/main" id="{09BDA4DD-6521-850E-D902-EAB61EB9C6F6}"/>
              </a:ext>
            </a:extLst>
          </p:cNvPr>
          <p:cNvSpPr/>
          <p:nvPr/>
        </p:nvSpPr>
        <p:spPr>
          <a:xfrm>
            <a:off x="4586868" y="2912801"/>
            <a:ext cx="2204457"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3" name="矢印: 五方向 22">
            <a:extLst>
              <a:ext uri="{FF2B5EF4-FFF2-40B4-BE49-F238E27FC236}">
                <a16:creationId xmlns:a16="http://schemas.microsoft.com/office/drawing/2014/main" id="{B84E9321-6494-6062-937D-A01C01A29AED}"/>
              </a:ext>
            </a:extLst>
          </p:cNvPr>
          <p:cNvSpPr/>
          <p:nvPr/>
        </p:nvSpPr>
        <p:spPr>
          <a:xfrm>
            <a:off x="6380414" y="3142095"/>
            <a:ext cx="410911"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5" name="矢印: 五方向 24">
            <a:extLst>
              <a:ext uri="{FF2B5EF4-FFF2-40B4-BE49-F238E27FC236}">
                <a16:creationId xmlns:a16="http://schemas.microsoft.com/office/drawing/2014/main" id="{AC987FF7-A927-9EC9-1164-E415A19AB38C}"/>
              </a:ext>
            </a:extLst>
          </p:cNvPr>
          <p:cNvSpPr/>
          <p:nvPr/>
        </p:nvSpPr>
        <p:spPr>
          <a:xfrm>
            <a:off x="6850194" y="3385723"/>
            <a:ext cx="388620"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6" name="矢印: 五方向 25">
            <a:extLst>
              <a:ext uri="{FF2B5EF4-FFF2-40B4-BE49-F238E27FC236}">
                <a16:creationId xmlns:a16="http://schemas.microsoft.com/office/drawing/2014/main" id="{555EBFA1-3AD1-2916-6142-119DB85A09FC}"/>
              </a:ext>
            </a:extLst>
          </p:cNvPr>
          <p:cNvSpPr/>
          <p:nvPr/>
        </p:nvSpPr>
        <p:spPr>
          <a:xfrm>
            <a:off x="7302805" y="3626844"/>
            <a:ext cx="399019"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7" name="矢印: 五方向 26">
            <a:extLst>
              <a:ext uri="{FF2B5EF4-FFF2-40B4-BE49-F238E27FC236}">
                <a16:creationId xmlns:a16="http://schemas.microsoft.com/office/drawing/2014/main" id="{FBD8176B-6796-C987-EFB9-7882C734F975}"/>
              </a:ext>
            </a:extLst>
          </p:cNvPr>
          <p:cNvSpPr/>
          <p:nvPr/>
        </p:nvSpPr>
        <p:spPr>
          <a:xfrm>
            <a:off x="7763551" y="4087207"/>
            <a:ext cx="1279129"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8" name="矢印: 五方向 27">
            <a:extLst>
              <a:ext uri="{FF2B5EF4-FFF2-40B4-BE49-F238E27FC236}">
                <a16:creationId xmlns:a16="http://schemas.microsoft.com/office/drawing/2014/main" id="{3AA6874E-1F48-DF03-78AC-BEE6F7BDB028}"/>
              </a:ext>
            </a:extLst>
          </p:cNvPr>
          <p:cNvSpPr/>
          <p:nvPr/>
        </p:nvSpPr>
        <p:spPr>
          <a:xfrm>
            <a:off x="8230371" y="4318072"/>
            <a:ext cx="837429"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29" name="矢印: 五方向 28">
            <a:extLst>
              <a:ext uri="{FF2B5EF4-FFF2-40B4-BE49-F238E27FC236}">
                <a16:creationId xmlns:a16="http://schemas.microsoft.com/office/drawing/2014/main" id="{83902628-8350-0310-582F-02F7C7A1C568}"/>
              </a:ext>
            </a:extLst>
          </p:cNvPr>
          <p:cNvSpPr/>
          <p:nvPr/>
        </p:nvSpPr>
        <p:spPr>
          <a:xfrm>
            <a:off x="8230373" y="4548937"/>
            <a:ext cx="837428"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30" name="矢印: 五方向 29">
            <a:extLst>
              <a:ext uri="{FF2B5EF4-FFF2-40B4-BE49-F238E27FC236}">
                <a16:creationId xmlns:a16="http://schemas.microsoft.com/office/drawing/2014/main" id="{7B4E84AB-B0CD-884E-0854-64A3BD874977}"/>
              </a:ext>
            </a:extLst>
          </p:cNvPr>
          <p:cNvSpPr/>
          <p:nvPr/>
        </p:nvSpPr>
        <p:spPr>
          <a:xfrm>
            <a:off x="9564687" y="5259918"/>
            <a:ext cx="836480"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31" name="矢印: 五方向 30">
            <a:extLst>
              <a:ext uri="{FF2B5EF4-FFF2-40B4-BE49-F238E27FC236}">
                <a16:creationId xmlns:a16="http://schemas.microsoft.com/office/drawing/2014/main" id="{EDC7F8AD-F827-956B-8C8E-951591D0BC9A}"/>
              </a:ext>
            </a:extLst>
          </p:cNvPr>
          <p:cNvSpPr/>
          <p:nvPr/>
        </p:nvSpPr>
        <p:spPr>
          <a:xfrm>
            <a:off x="10056945" y="5488384"/>
            <a:ext cx="836480"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32" name="矢印: 五方向 31">
            <a:extLst>
              <a:ext uri="{FF2B5EF4-FFF2-40B4-BE49-F238E27FC236}">
                <a16:creationId xmlns:a16="http://schemas.microsoft.com/office/drawing/2014/main" id="{C1B4E063-628F-E91E-F768-408E09EB6CD7}"/>
              </a:ext>
            </a:extLst>
          </p:cNvPr>
          <p:cNvSpPr/>
          <p:nvPr/>
        </p:nvSpPr>
        <p:spPr>
          <a:xfrm>
            <a:off x="10475184" y="5732807"/>
            <a:ext cx="862741"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33" name="矢印: 五方向 32">
            <a:extLst>
              <a:ext uri="{FF2B5EF4-FFF2-40B4-BE49-F238E27FC236}">
                <a16:creationId xmlns:a16="http://schemas.microsoft.com/office/drawing/2014/main" id="{D4A1E94D-9F29-19A6-6E6F-009F56E75389}"/>
              </a:ext>
            </a:extLst>
          </p:cNvPr>
          <p:cNvSpPr/>
          <p:nvPr/>
        </p:nvSpPr>
        <p:spPr>
          <a:xfrm>
            <a:off x="10960958" y="5956890"/>
            <a:ext cx="376967"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34" name="テキスト プレースホルダー 1">
            <a:extLst>
              <a:ext uri="{FF2B5EF4-FFF2-40B4-BE49-F238E27FC236}">
                <a16:creationId xmlns:a16="http://schemas.microsoft.com/office/drawing/2014/main" id="{EC11B098-EFC3-CF28-E31D-F9E0EDEAF40B}"/>
              </a:ext>
            </a:extLst>
          </p:cNvPr>
          <p:cNvSpPr txBox="1">
            <a:spLocks/>
          </p:cNvSpPr>
          <p:nvPr/>
        </p:nvSpPr>
        <p:spPr>
          <a:xfrm>
            <a:off x="764605" y="1141279"/>
            <a:ext cx="10614595" cy="7051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latin typeface="Meiryo UI" panose="020B0604030504040204" pitchFamily="50" charset="-128"/>
                <a:ea typeface="Meiryo UI" panose="020B0604030504040204" pitchFamily="50" charset="-128"/>
              </a:rPr>
              <a:t>年末年始を含む繁忙期での推進となりますが、</a:t>
            </a:r>
            <a:r>
              <a:rPr lang="en-US" altLang="ja-JP" sz="1800" dirty="0">
                <a:latin typeface="Meiryo UI" panose="020B0604030504040204" pitchFamily="50" charset="-128"/>
                <a:ea typeface="Meiryo UI" panose="020B0604030504040204" pitchFamily="50" charset="-128"/>
              </a:rPr>
              <a:t>FY26</a:t>
            </a:r>
            <a:r>
              <a:rPr lang="ja-JP" altLang="en-US" sz="1800" dirty="0">
                <a:latin typeface="Meiryo UI" panose="020B0604030504040204" pitchFamily="50" charset="-128"/>
                <a:ea typeface="Meiryo UI" panose="020B0604030504040204" pitchFamily="50" charset="-128"/>
              </a:rPr>
              <a:t>に向けた手戻りのない構想策定を実現するため、</a:t>
            </a:r>
            <a:endParaRPr lang="en-US" altLang="ja-JP" sz="1800" dirty="0">
              <a:latin typeface="Meiryo UI" panose="020B0604030504040204" pitchFamily="50" charset="-128"/>
              <a:ea typeface="Meiryo UI" panose="020B0604030504040204" pitchFamily="50" charset="-128"/>
            </a:endParaRPr>
          </a:p>
          <a:p>
            <a:pPr marL="0" indent="0">
              <a:buNone/>
            </a:pPr>
            <a:r>
              <a:rPr lang="ja-JP" altLang="en-US" sz="1800" dirty="0">
                <a:latin typeface="Meiryo UI" panose="020B0604030504040204" pitchFamily="50" charset="-128"/>
                <a:ea typeface="Meiryo UI" panose="020B0604030504040204" pitchFamily="50" charset="-128"/>
              </a:rPr>
              <a:t>ご協力をお願いします。</a:t>
            </a:r>
          </a:p>
        </p:txBody>
      </p:sp>
      <p:sp>
        <p:nvSpPr>
          <p:cNvPr id="8" name="テキスト ボックス 7">
            <a:extLst>
              <a:ext uri="{FF2B5EF4-FFF2-40B4-BE49-F238E27FC236}">
                <a16:creationId xmlns:a16="http://schemas.microsoft.com/office/drawing/2014/main" id="{B553967A-70BE-1876-EA5C-813FE2D3876A}"/>
              </a:ext>
            </a:extLst>
          </p:cNvPr>
          <p:cNvSpPr txBox="1"/>
          <p:nvPr/>
        </p:nvSpPr>
        <p:spPr>
          <a:xfrm>
            <a:off x="4484838" y="2416814"/>
            <a:ext cx="971550" cy="253916"/>
          </a:xfrm>
          <a:prstGeom prst="rect">
            <a:avLst/>
          </a:prstGeom>
          <a:noFill/>
        </p:spPr>
        <p:txBody>
          <a:bodyPr wrap="square">
            <a:spAutoFit/>
          </a:bodyPr>
          <a:lstStyle/>
          <a:p>
            <a:r>
              <a:rPr lang="ja-JP" altLang="en-US" sz="1050" b="1" dirty="0">
                <a:solidFill>
                  <a:schemeClr val="bg2"/>
                </a:solidFill>
                <a:latin typeface="Meiryo UI" panose="020B0604030504040204" pitchFamily="50" charset="-128"/>
                <a:ea typeface="Meiryo UI" panose="020B0604030504040204" pitchFamily="50" charset="-128"/>
              </a:rPr>
              <a:t>▼</a:t>
            </a:r>
            <a:r>
              <a:rPr lang="ja-JP" altLang="en-US" sz="1050" b="1" i="0" dirty="0">
                <a:solidFill>
                  <a:schemeClr val="bg2"/>
                </a:solidFill>
                <a:effectLst/>
                <a:latin typeface="Meiryo UI" panose="020B0604030504040204" pitchFamily="50" charset="-128"/>
                <a:ea typeface="Meiryo UI" panose="020B0604030504040204" pitchFamily="50" charset="-128"/>
              </a:rPr>
              <a:t>キックオフ</a:t>
            </a:r>
            <a:endParaRPr lang="ja-JP" altLang="en-US" sz="1050" b="1" dirty="0">
              <a:solidFill>
                <a:schemeClr val="bg2"/>
              </a:solidFill>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03176464-B51B-4B6D-62CC-2265DB98EE14}"/>
              </a:ext>
            </a:extLst>
          </p:cNvPr>
          <p:cNvSpPr txBox="1"/>
          <p:nvPr/>
        </p:nvSpPr>
        <p:spPr>
          <a:xfrm>
            <a:off x="7701824" y="2412102"/>
            <a:ext cx="1147763" cy="253916"/>
          </a:xfrm>
          <a:prstGeom prst="rect">
            <a:avLst/>
          </a:prstGeom>
          <a:noFill/>
        </p:spPr>
        <p:txBody>
          <a:bodyPr wrap="square">
            <a:spAutoFit/>
          </a:bodyPr>
          <a:lstStyle/>
          <a:p>
            <a:r>
              <a:rPr lang="ja-JP" altLang="en-US" sz="1050" b="1" dirty="0">
                <a:solidFill>
                  <a:schemeClr val="bg2"/>
                </a:solidFill>
                <a:latin typeface="Meiryo UI" panose="020B0604030504040204" pitchFamily="50" charset="-128"/>
                <a:ea typeface="Meiryo UI" panose="020B0604030504040204" pitchFamily="50" charset="-128"/>
              </a:rPr>
              <a:t>▼</a:t>
            </a:r>
            <a:r>
              <a:rPr lang="ja-JP" altLang="en-US" sz="1050" b="1" i="0" dirty="0">
                <a:solidFill>
                  <a:schemeClr val="bg2"/>
                </a:solidFill>
                <a:effectLst/>
                <a:latin typeface="Meiryo UI" panose="020B0604030504040204" pitchFamily="50" charset="-128"/>
                <a:ea typeface="Meiryo UI" panose="020B0604030504040204" pitchFamily="50" charset="-128"/>
              </a:rPr>
              <a:t>選定意思決定</a:t>
            </a:r>
            <a:endParaRPr lang="ja-JP" altLang="en-US" sz="1050" b="1" dirty="0">
              <a:solidFill>
                <a:schemeClr val="bg2"/>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3DB733F8-3AD0-B2EA-FAC1-7F907E4BF096}"/>
              </a:ext>
            </a:extLst>
          </p:cNvPr>
          <p:cNvSpPr txBox="1"/>
          <p:nvPr/>
        </p:nvSpPr>
        <p:spPr>
          <a:xfrm>
            <a:off x="10831623" y="2412102"/>
            <a:ext cx="635635" cy="415498"/>
          </a:xfrm>
          <a:prstGeom prst="rect">
            <a:avLst/>
          </a:prstGeom>
          <a:noFill/>
        </p:spPr>
        <p:txBody>
          <a:bodyPr wrap="square">
            <a:spAutoFit/>
          </a:bodyPr>
          <a:lstStyle/>
          <a:p>
            <a:r>
              <a:rPr lang="ja-JP" altLang="en-US" sz="1050" b="1" dirty="0">
                <a:solidFill>
                  <a:schemeClr val="bg2"/>
                </a:solidFill>
                <a:latin typeface="Meiryo UI" panose="020B0604030504040204" pitchFamily="50" charset="-128"/>
                <a:ea typeface="Meiryo UI" panose="020B0604030504040204" pitchFamily="50" charset="-128"/>
              </a:rPr>
              <a:t>▼</a:t>
            </a:r>
            <a:r>
              <a:rPr lang="ja-JP" altLang="en-US" sz="1050" b="1" i="0" dirty="0">
                <a:solidFill>
                  <a:schemeClr val="bg2"/>
                </a:solidFill>
                <a:effectLst/>
                <a:latin typeface="Meiryo UI" panose="020B0604030504040204" pitchFamily="50" charset="-128"/>
                <a:ea typeface="Meiryo UI" panose="020B0604030504040204" pitchFamily="50" charset="-128"/>
              </a:rPr>
              <a:t>最終</a:t>
            </a:r>
            <a:endParaRPr lang="en-US" altLang="ja-JP" sz="1050" b="1" i="0" dirty="0">
              <a:solidFill>
                <a:schemeClr val="bg2"/>
              </a:solidFill>
              <a:effectLst/>
              <a:latin typeface="Meiryo UI" panose="020B0604030504040204" pitchFamily="50" charset="-128"/>
              <a:ea typeface="Meiryo UI" panose="020B0604030504040204" pitchFamily="50" charset="-128"/>
            </a:endParaRPr>
          </a:p>
          <a:p>
            <a:r>
              <a:rPr lang="ja-JP" altLang="en-US" sz="1050" b="1" dirty="0">
                <a:solidFill>
                  <a:schemeClr val="bg2"/>
                </a:solidFill>
                <a:latin typeface="Meiryo UI" panose="020B0604030504040204" pitchFamily="50" charset="-128"/>
                <a:ea typeface="Meiryo UI" panose="020B0604030504040204" pitchFamily="50" charset="-128"/>
              </a:rPr>
              <a:t>　 </a:t>
            </a:r>
            <a:r>
              <a:rPr lang="ja-JP" altLang="en-US" sz="1050" b="1" i="0" dirty="0">
                <a:solidFill>
                  <a:schemeClr val="bg2"/>
                </a:solidFill>
                <a:effectLst/>
                <a:latin typeface="Meiryo UI" panose="020B0604030504040204" pitchFamily="50" charset="-128"/>
                <a:ea typeface="Meiryo UI" panose="020B0604030504040204" pitchFamily="50" charset="-128"/>
              </a:rPr>
              <a:t>報告</a:t>
            </a:r>
            <a:endParaRPr lang="ja-JP" altLang="en-US" sz="1050" b="1" dirty="0">
              <a:solidFill>
                <a:schemeClr val="bg2"/>
              </a:solidFill>
              <a:latin typeface="Meiryo UI" panose="020B0604030504040204" pitchFamily="50" charset="-128"/>
              <a:ea typeface="Meiryo UI" panose="020B0604030504040204" pitchFamily="50" charset="-128"/>
            </a:endParaRPr>
          </a:p>
        </p:txBody>
      </p:sp>
      <p:sp>
        <p:nvSpPr>
          <p:cNvPr id="6" name="矢印: 五方向 5">
            <a:extLst>
              <a:ext uri="{FF2B5EF4-FFF2-40B4-BE49-F238E27FC236}">
                <a16:creationId xmlns:a16="http://schemas.microsoft.com/office/drawing/2014/main" id="{CFC42340-66E3-281C-5515-6C5BC3B726DD}"/>
              </a:ext>
            </a:extLst>
          </p:cNvPr>
          <p:cNvSpPr/>
          <p:nvPr/>
        </p:nvSpPr>
        <p:spPr>
          <a:xfrm>
            <a:off x="8679635" y="4794117"/>
            <a:ext cx="836480" cy="200025"/>
          </a:xfrm>
          <a:prstGeom prst="homePlat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7984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A39FC01-0370-CE5E-A2A0-D52797892A3B}"/>
              </a:ext>
            </a:extLst>
          </p:cNvPr>
          <p:cNvSpPr>
            <a:spLocks noGrp="1"/>
          </p:cNvSpPr>
          <p:nvPr>
            <p:ph type="title"/>
          </p:nvPr>
        </p:nvSpPr>
        <p:spPr/>
        <p:txBody>
          <a:bodyPr/>
          <a:lstStyle/>
          <a:p>
            <a:r>
              <a:rPr kumimoji="1" lang="en-US" altLang="ja-JP" dirty="0">
                <a:latin typeface="Meiryo UI" panose="020B0604030504040204" pitchFamily="50" charset="-128"/>
                <a:ea typeface="Meiryo UI" panose="020B0604030504040204" pitchFamily="50" charset="-128"/>
              </a:rPr>
              <a:t>4.</a:t>
            </a:r>
            <a:r>
              <a:rPr kumimoji="1" lang="ja-JP" altLang="en-US" dirty="0">
                <a:latin typeface="Meiryo UI" panose="020B0604030504040204" pitchFamily="50" charset="-128"/>
                <a:ea typeface="Meiryo UI" panose="020B0604030504040204" pitchFamily="50" charset="-128"/>
              </a:rPr>
              <a:t>プロジェクト体制</a:t>
            </a:r>
          </a:p>
        </p:txBody>
      </p:sp>
      <p:cxnSp>
        <p:nvCxnSpPr>
          <p:cNvPr id="41" name="直線コネクタ 40">
            <a:extLst>
              <a:ext uri="{FF2B5EF4-FFF2-40B4-BE49-F238E27FC236}">
                <a16:creationId xmlns:a16="http://schemas.microsoft.com/office/drawing/2014/main" id="{C826CDD5-B4DE-4FCB-7D95-453C5C91F5FC}"/>
              </a:ext>
            </a:extLst>
          </p:cNvPr>
          <p:cNvCxnSpPr>
            <a:cxnSpLocks/>
            <a:stCxn id="60" idx="0"/>
            <a:endCxn id="47" idx="2"/>
          </p:cNvCxnSpPr>
          <p:nvPr/>
        </p:nvCxnSpPr>
        <p:spPr bwMode="auto">
          <a:xfrm flipV="1">
            <a:off x="7126834" y="2842762"/>
            <a:ext cx="0" cy="529580"/>
          </a:xfrm>
          <a:prstGeom prst="line">
            <a:avLst/>
          </a:prstGeom>
          <a:solidFill>
            <a:srgbClr val="00B8FF"/>
          </a:solidFill>
          <a:ln w="9525" cap="flat" cmpd="sng" algn="ctr">
            <a:solidFill>
              <a:sysClr val="windowText" lastClr="000000"/>
            </a:solidFill>
            <a:prstDash val="solid"/>
            <a:round/>
            <a:headEnd type="none" w="med" len="med"/>
            <a:tailEnd type="none" w="med" len="med"/>
          </a:ln>
          <a:effectLst/>
        </p:spPr>
      </p:cxnSp>
      <p:cxnSp>
        <p:nvCxnSpPr>
          <p:cNvPr id="43" name="直線コネクタ 42">
            <a:extLst>
              <a:ext uri="{FF2B5EF4-FFF2-40B4-BE49-F238E27FC236}">
                <a16:creationId xmlns:a16="http://schemas.microsoft.com/office/drawing/2014/main" id="{24D4CEAD-6E21-72A3-6EB6-0DF9AD794351}"/>
              </a:ext>
            </a:extLst>
          </p:cNvPr>
          <p:cNvCxnSpPr>
            <a:cxnSpLocks/>
          </p:cNvCxnSpPr>
          <p:nvPr/>
        </p:nvCxnSpPr>
        <p:spPr bwMode="auto">
          <a:xfrm>
            <a:off x="7126834" y="2639580"/>
            <a:ext cx="0" cy="0"/>
          </a:xfrm>
          <a:prstGeom prst="line">
            <a:avLst/>
          </a:prstGeom>
          <a:solidFill>
            <a:srgbClr val="00B8FF"/>
          </a:solidFill>
          <a:ln w="9525" cap="flat" cmpd="sng" algn="ctr">
            <a:solidFill>
              <a:sysClr val="windowText" lastClr="000000"/>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001E0935-A098-03FB-5AB0-4C0CE50CDE3F}"/>
              </a:ext>
            </a:extLst>
          </p:cNvPr>
          <p:cNvCxnSpPr>
            <a:cxnSpLocks/>
          </p:cNvCxnSpPr>
          <p:nvPr/>
        </p:nvCxnSpPr>
        <p:spPr bwMode="auto">
          <a:xfrm flipH="1" flipV="1">
            <a:off x="7998317" y="2439189"/>
            <a:ext cx="1723709" cy="0"/>
          </a:xfrm>
          <a:prstGeom prst="line">
            <a:avLst/>
          </a:prstGeom>
          <a:solidFill>
            <a:srgbClr val="00B8FF"/>
          </a:solidFill>
          <a:ln w="9525" cap="flat" cmpd="sng" algn="ctr">
            <a:solidFill>
              <a:sysClr val="windowText" lastClr="000000"/>
            </a:solidFill>
            <a:prstDash val="solid"/>
            <a:round/>
            <a:headEnd type="none" w="med" len="med"/>
            <a:tailEnd type="none" w="med" len="med"/>
          </a:ln>
          <a:effectLst/>
        </p:spPr>
      </p:cxnSp>
      <p:sp>
        <p:nvSpPr>
          <p:cNvPr id="45" name="正方形/長方形 44">
            <a:extLst>
              <a:ext uri="{FF2B5EF4-FFF2-40B4-BE49-F238E27FC236}">
                <a16:creationId xmlns:a16="http://schemas.microsoft.com/office/drawing/2014/main" id="{7D8FD643-E577-0F1B-AB90-AA48ABB8B1FC}"/>
              </a:ext>
            </a:extLst>
          </p:cNvPr>
          <p:cNvSpPr/>
          <p:nvPr/>
        </p:nvSpPr>
        <p:spPr bwMode="auto">
          <a:xfrm>
            <a:off x="8440231" y="2259734"/>
            <a:ext cx="1764000" cy="595610"/>
          </a:xfrm>
          <a:prstGeom prst="rect">
            <a:avLst/>
          </a:prstGeom>
          <a:solidFill>
            <a:sysClr val="window" lastClr="FFFFFF"/>
          </a:solidFill>
          <a:ln w="9525" cap="flat" cmpd="sng" algn="ctr">
            <a:solidFill>
              <a:srgbClr val="FF6600"/>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spcBef>
                <a:spcPct val="0"/>
              </a:spcBef>
              <a:buClr>
                <a:srgbClr val="000000"/>
              </a:buClr>
              <a:buSzPct val="100000"/>
              <a:buFont typeface="Wingdings" pitchFamily="2" charset="2"/>
              <a:buNone/>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自動車営業第</a:t>
            </a:r>
            <a:r>
              <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部</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spcBef>
                <a:spcPct val="0"/>
              </a:spcBef>
              <a:buClr>
                <a:srgbClr val="000000"/>
              </a:buClr>
              <a:buSzPct val="100000"/>
              <a:buFont typeface="Wingdings" pitchFamily="2" charset="2"/>
              <a:buNone/>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部長代行　松本</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spcBef>
                <a:spcPct val="0"/>
              </a:spcBef>
              <a:buClr>
                <a:srgbClr val="000000"/>
              </a:buClr>
              <a:buSzPct val="100000"/>
              <a:buFont typeface="Wingdings" pitchFamily="2" charset="2"/>
              <a:buNone/>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担当　古橋</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F2C472F0-B2DE-BD07-4315-B52D126472ED}"/>
              </a:ext>
            </a:extLst>
          </p:cNvPr>
          <p:cNvSpPr/>
          <p:nvPr/>
        </p:nvSpPr>
        <p:spPr bwMode="auto">
          <a:xfrm>
            <a:off x="6244834" y="1991706"/>
            <a:ext cx="1764000" cy="252000"/>
          </a:xfrm>
          <a:prstGeom prst="rect">
            <a:avLst/>
          </a:prstGeom>
          <a:solidFill>
            <a:schemeClr val="tx1">
              <a:lumMod val="60000"/>
              <a:lumOff val="40000"/>
            </a:schemeClr>
          </a:solidFill>
          <a:ln w="9525" cap="flat" cmpd="sng" algn="ctr">
            <a:solidFill>
              <a:srgbClr val="FF6600"/>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spcBef>
                <a:spcPct val="0"/>
              </a:spcBef>
              <a:buClr>
                <a:srgbClr val="000000"/>
              </a:buClr>
              <a:buSzPct val="100000"/>
              <a:buFont typeface="Times New Roman" pitchFamily="18" charset="0"/>
              <a:buNone/>
              <a:defRPr/>
            </a:pPr>
            <a:r>
              <a:rPr kumimoji="0" lang="ja-JP" altLang="en-US" sz="10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プロジェクト管理責任者</a:t>
            </a:r>
          </a:p>
        </p:txBody>
      </p:sp>
      <p:sp>
        <p:nvSpPr>
          <p:cNvPr id="47" name="正方形/長方形 46">
            <a:extLst>
              <a:ext uri="{FF2B5EF4-FFF2-40B4-BE49-F238E27FC236}">
                <a16:creationId xmlns:a16="http://schemas.microsoft.com/office/drawing/2014/main" id="{F70F1CE2-1952-C076-25E7-35562A44D56D}"/>
              </a:ext>
            </a:extLst>
          </p:cNvPr>
          <p:cNvSpPr/>
          <p:nvPr/>
        </p:nvSpPr>
        <p:spPr bwMode="auto">
          <a:xfrm>
            <a:off x="6244834" y="2279580"/>
            <a:ext cx="1764000" cy="563182"/>
          </a:xfrm>
          <a:prstGeom prst="rect">
            <a:avLst/>
          </a:prstGeom>
          <a:solidFill>
            <a:sysClr val="window" lastClr="FFFFFF"/>
          </a:solidFill>
          <a:ln w="9525" cap="flat" cmpd="sng" algn="ctr">
            <a:solidFill>
              <a:srgbClr val="FF6600"/>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spcBef>
                <a:spcPct val="0"/>
              </a:spcBef>
              <a:buClr>
                <a:srgbClr val="000000"/>
              </a:buClr>
              <a:buSzPct val="100000"/>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データビジネス企画推進部</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spcBef>
                <a:spcPct val="0"/>
              </a:spcBef>
              <a:buClr>
                <a:srgbClr val="000000"/>
              </a:buClr>
              <a:buSzPct val="100000"/>
              <a:buFont typeface="Wingdings" pitchFamily="2" charset="2"/>
              <a:buNone/>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課長　太田 幸治</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正方形/長方形 47">
            <a:extLst>
              <a:ext uri="{FF2B5EF4-FFF2-40B4-BE49-F238E27FC236}">
                <a16:creationId xmlns:a16="http://schemas.microsoft.com/office/drawing/2014/main" id="{06022EF6-6274-E623-3586-FA09F8A80C08}"/>
              </a:ext>
            </a:extLst>
          </p:cNvPr>
          <p:cNvSpPr/>
          <p:nvPr/>
        </p:nvSpPr>
        <p:spPr bwMode="auto">
          <a:xfrm>
            <a:off x="8440231" y="1982141"/>
            <a:ext cx="1764000" cy="238950"/>
          </a:xfrm>
          <a:prstGeom prst="rect">
            <a:avLst/>
          </a:prstGeom>
          <a:solidFill>
            <a:schemeClr val="tx1">
              <a:lumMod val="60000"/>
              <a:lumOff val="40000"/>
            </a:schemeClr>
          </a:solidFill>
          <a:ln w="9525" cap="flat" cmpd="sng" algn="ctr">
            <a:solidFill>
              <a:srgbClr val="FF6600"/>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spcBef>
                <a:spcPct val="0"/>
              </a:spcBef>
              <a:buClr>
                <a:srgbClr val="000000"/>
              </a:buClr>
              <a:buSzPct val="100000"/>
              <a:buFont typeface="Times New Roman" pitchFamily="18" charset="0"/>
              <a:buNone/>
              <a:defRPr/>
            </a:pPr>
            <a:r>
              <a:rPr kumimoji="0" lang="ja-JP" altLang="en-US" sz="1050">
                <a:solidFill>
                  <a:prstClr val="white"/>
                </a:solidFill>
                <a:latin typeface="Meiryo UI" panose="020B0604030504040204" pitchFamily="50" charset="-128"/>
                <a:ea typeface="Meiryo UI" panose="020B0604030504040204" pitchFamily="50" charset="-128"/>
                <a:cs typeface="Meiryo UI" panose="020B0604030504040204" pitchFamily="50" charset="-128"/>
              </a:rPr>
              <a:t>営業</a:t>
            </a:r>
            <a:endParaRPr kumimoji="0" lang="en-US" altLang="ja-JP" sz="105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Text Box 32">
            <a:extLst>
              <a:ext uri="{FF2B5EF4-FFF2-40B4-BE49-F238E27FC236}">
                <a16:creationId xmlns:a16="http://schemas.microsoft.com/office/drawing/2014/main" id="{F78A2761-3FCE-A0AB-DBCA-932F1AB001A9}"/>
              </a:ext>
            </a:extLst>
          </p:cNvPr>
          <p:cNvSpPr txBox="1">
            <a:spLocks noChangeArrowheads="1"/>
          </p:cNvSpPr>
          <p:nvPr/>
        </p:nvSpPr>
        <p:spPr bwMode="auto">
          <a:xfrm>
            <a:off x="5292077" y="1215332"/>
            <a:ext cx="852745" cy="424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240" tIns="8165" rIns="68240" bIns="8165"/>
          <a:lstStyle>
            <a:lvl1pPr defTabSz="839788" eaLnBrk="0" hangingPunct="0">
              <a:defRPr kumimoji="1" sz="2200">
                <a:solidFill>
                  <a:schemeClr val="tx1"/>
                </a:solidFill>
                <a:latin typeface="Arial" panose="020B0604020202020204" pitchFamily="34" charset="0"/>
                <a:ea typeface="ＭＳ Ｐゴシック" panose="020B0600070205080204" pitchFamily="50" charset="-128"/>
              </a:defRPr>
            </a:lvl1pPr>
            <a:lvl2pPr marL="742950" indent="-285750" defTabSz="839788" eaLnBrk="0" hangingPunct="0">
              <a:defRPr kumimoji="1" sz="2200">
                <a:solidFill>
                  <a:schemeClr val="tx1"/>
                </a:solidFill>
                <a:latin typeface="Arial" panose="020B0604020202020204" pitchFamily="34" charset="0"/>
                <a:ea typeface="ＭＳ Ｐゴシック" panose="020B0600070205080204" pitchFamily="50" charset="-128"/>
              </a:defRPr>
            </a:lvl2pPr>
            <a:lvl3pPr marL="1143000" indent="-228600" defTabSz="839788" eaLnBrk="0" hangingPunct="0">
              <a:defRPr kumimoji="1" sz="2200">
                <a:solidFill>
                  <a:schemeClr val="tx1"/>
                </a:solidFill>
                <a:latin typeface="Arial" panose="020B0604020202020204" pitchFamily="34" charset="0"/>
                <a:ea typeface="ＭＳ Ｐゴシック" panose="020B0600070205080204" pitchFamily="50" charset="-128"/>
              </a:defRPr>
            </a:lvl3pPr>
            <a:lvl4pPr marL="1600200" indent="-228600" defTabSz="839788" eaLnBrk="0" hangingPunct="0">
              <a:defRPr kumimoji="1" sz="2200">
                <a:solidFill>
                  <a:schemeClr val="tx1"/>
                </a:solidFill>
                <a:latin typeface="Arial" panose="020B0604020202020204" pitchFamily="34" charset="0"/>
                <a:ea typeface="ＭＳ Ｐゴシック" panose="020B0600070205080204" pitchFamily="50" charset="-128"/>
              </a:defRPr>
            </a:lvl4pPr>
            <a:lvl5pPr marL="2057400" indent="-228600" defTabSz="839788" eaLnBrk="0" hangingPunct="0">
              <a:defRPr kumimoji="1" sz="2200">
                <a:solidFill>
                  <a:schemeClr val="tx1"/>
                </a:solidFill>
                <a:latin typeface="Arial" panose="020B0604020202020204" pitchFamily="34" charset="0"/>
                <a:ea typeface="ＭＳ Ｐゴシック" panose="020B0600070205080204" pitchFamily="50" charset="-128"/>
              </a:defRPr>
            </a:lvl5pPr>
            <a:lvl6pPr marL="2514600" indent="-228600" defTabSz="839788" eaLnBrk="0" fontAlgn="base" hangingPunct="0">
              <a:spcBef>
                <a:spcPct val="0"/>
              </a:spcBef>
              <a:spcAft>
                <a:spcPct val="0"/>
              </a:spcAft>
              <a:defRPr kumimoji="1" sz="2200">
                <a:solidFill>
                  <a:schemeClr val="tx1"/>
                </a:solidFill>
                <a:latin typeface="Arial" panose="020B0604020202020204" pitchFamily="34" charset="0"/>
                <a:ea typeface="ＭＳ Ｐゴシック" panose="020B0600070205080204" pitchFamily="50" charset="-128"/>
              </a:defRPr>
            </a:lvl6pPr>
            <a:lvl7pPr marL="2971800" indent="-228600" defTabSz="839788" eaLnBrk="0" fontAlgn="base" hangingPunct="0">
              <a:spcBef>
                <a:spcPct val="0"/>
              </a:spcBef>
              <a:spcAft>
                <a:spcPct val="0"/>
              </a:spcAft>
              <a:defRPr kumimoji="1" sz="2200">
                <a:solidFill>
                  <a:schemeClr val="tx1"/>
                </a:solidFill>
                <a:latin typeface="Arial" panose="020B0604020202020204" pitchFamily="34" charset="0"/>
                <a:ea typeface="ＭＳ Ｐゴシック" panose="020B0600070205080204" pitchFamily="50" charset="-128"/>
              </a:defRPr>
            </a:lvl7pPr>
            <a:lvl8pPr marL="3429000" indent="-228600" defTabSz="839788" eaLnBrk="0" fontAlgn="base" hangingPunct="0">
              <a:spcBef>
                <a:spcPct val="0"/>
              </a:spcBef>
              <a:spcAft>
                <a:spcPct val="0"/>
              </a:spcAft>
              <a:defRPr kumimoji="1" sz="2200">
                <a:solidFill>
                  <a:schemeClr val="tx1"/>
                </a:solidFill>
                <a:latin typeface="Arial" panose="020B0604020202020204" pitchFamily="34" charset="0"/>
                <a:ea typeface="ＭＳ Ｐゴシック" panose="020B0600070205080204" pitchFamily="50" charset="-128"/>
              </a:defRPr>
            </a:lvl8pPr>
            <a:lvl9pPr marL="3886200" indent="-228600" defTabSz="839788" eaLnBrk="0" fontAlgn="base" hangingPunct="0">
              <a:spcBef>
                <a:spcPct val="0"/>
              </a:spcBef>
              <a:spcAft>
                <a:spcPct val="0"/>
              </a:spcAft>
              <a:defRPr kumimoji="1" sz="2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1800" dirty="0">
                <a:solidFill>
                  <a:schemeClr val="tx1">
                    <a:lumMod val="60000"/>
                    <a:lumOff val="40000"/>
                  </a:schemeClr>
                </a:solidFill>
                <a:latin typeface="Meiryo UI" panose="020B0604030504040204" pitchFamily="50" charset="-128"/>
                <a:ea typeface="Meiryo UI" panose="020B0604030504040204" pitchFamily="50" charset="-128"/>
              </a:rPr>
              <a:t>CTC</a:t>
            </a:r>
            <a:endParaRPr lang="ja-JP" altLang="en-US" sz="1800" dirty="0">
              <a:solidFill>
                <a:schemeClr val="tx1">
                  <a:lumMod val="60000"/>
                  <a:lumOff val="40000"/>
                </a:schemeClr>
              </a:solidFill>
              <a:latin typeface="Meiryo UI" panose="020B0604030504040204" pitchFamily="50" charset="-128"/>
              <a:ea typeface="Meiryo UI" panose="020B0604030504040204" pitchFamily="50" charset="-128"/>
            </a:endParaRPr>
          </a:p>
        </p:txBody>
      </p:sp>
      <p:sp>
        <p:nvSpPr>
          <p:cNvPr id="50" name="Text Box 32">
            <a:extLst>
              <a:ext uri="{FF2B5EF4-FFF2-40B4-BE49-F238E27FC236}">
                <a16:creationId xmlns:a16="http://schemas.microsoft.com/office/drawing/2014/main" id="{E08E3F9C-5907-012D-4617-7D403CF2BB07}"/>
              </a:ext>
            </a:extLst>
          </p:cNvPr>
          <p:cNvSpPr txBox="1">
            <a:spLocks noChangeArrowheads="1"/>
          </p:cNvSpPr>
          <p:nvPr/>
        </p:nvSpPr>
        <p:spPr bwMode="auto">
          <a:xfrm>
            <a:off x="1324450" y="1215332"/>
            <a:ext cx="852745" cy="424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8240" tIns="8165" rIns="68240" bIns="8165"/>
          <a:lstStyle>
            <a:lvl1pPr defTabSz="839788" eaLnBrk="0" hangingPunct="0">
              <a:defRPr kumimoji="1" sz="2200">
                <a:solidFill>
                  <a:schemeClr val="tx1"/>
                </a:solidFill>
                <a:latin typeface="Arial" panose="020B0604020202020204" pitchFamily="34" charset="0"/>
                <a:ea typeface="ＭＳ Ｐゴシック" panose="020B0600070205080204" pitchFamily="50" charset="-128"/>
              </a:defRPr>
            </a:lvl1pPr>
            <a:lvl2pPr marL="742950" indent="-285750" defTabSz="839788" eaLnBrk="0" hangingPunct="0">
              <a:defRPr kumimoji="1" sz="2200">
                <a:solidFill>
                  <a:schemeClr val="tx1"/>
                </a:solidFill>
                <a:latin typeface="Arial" panose="020B0604020202020204" pitchFamily="34" charset="0"/>
                <a:ea typeface="ＭＳ Ｐゴシック" panose="020B0600070205080204" pitchFamily="50" charset="-128"/>
              </a:defRPr>
            </a:lvl2pPr>
            <a:lvl3pPr marL="1143000" indent="-228600" defTabSz="839788" eaLnBrk="0" hangingPunct="0">
              <a:defRPr kumimoji="1" sz="2200">
                <a:solidFill>
                  <a:schemeClr val="tx1"/>
                </a:solidFill>
                <a:latin typeface="Arial" panose="020B0604020202020204" pitchFamily="34" charset="0"/>
                <a:ea typeface="ＭＳ Ｐゴシック" panose="020B0600070205080204" pitchFamily="50" charset="-128"/>
              </a:defRPr>
            </a:lvl3pPr>
            <a:lvl4pPr marL="1600200" indent="-228600" defTabSz="839788" eaLnBrk="0" hangingPunct="0">
              <a:defRPr kumimoji="1" sz="2200">
                <a:solidFill>
                  <a:schemeClr val="tx1"/>
                </a:solidFill>
                <a:latin typeface="Arial" panose="020B0604020202020204" pitchFamily="34" charset="0"/>
                <a:ea typeface="ＭＳ Ｐゴシック" panose="020B0600070205080204" pitchFamily="50" charset="-128"/>
              </a:defRPr>
            </a:lvl4pPr>
            <a:lvl5pPr marL="2057400" indent="-228600" defTabSz="839788" eaLnBrk="0" hangingPunct="0">
              <a:defRPr kumimoji="1" sz="2200">
                <a:solidFill>
                  <a:schemeClr val="tx1"/>
                </a:solidFill>
                <a:latin typeface="Arial" panose="020B0604020202020204" pitchFamily="34" charset="0"/>
                <a:ea typeface="ＭＳ Ｐゴシック" panose="020B0600070205080204" pitchFamily="50" charset="-128"/>
              </a:defRPr>
            </a:lvl5pPr>
            <a:lvl6pPr marL="2514600" indent="-228600" defTabSz="839788" eaLnBrk="0" fontAlgn="base" hangingPunct="0">
              <a:spcBef>
                <a:spcPct val="0"/>
              </a:spcBef>
              <a:spcAft>
                <a:spcPct val="0"/>
              </a:spcAft>
              <a:defRPr kumimoji="1" sz="2200">
                <a:solidFill>
                  <a:schemeClr val="tx1"/>
                </a:solidFill>
                <a:latin typeface="Arial" panose="020B0604020202020204" pitchFamily="34" charset="0"/>
                <a:ea typeface="ＭＳ Ｐゴシック" panose="020B0600070205080204" pitchFamily="50" charset="-128"/>
              </a:defRPr>
            </a:lvl6pPr>
            <a:lvl7pPr marL="2971800" indent="-228600" defTabSz="839788" eaLnBrk="0" fontAlgn="base" hangingPunct="0">
              <a:spcBef>
                <a:spcPct val="0"/>
              </a:spcBef>
              <a:spcAft>
                <a:spcPct val="0"/>
              </a:spcAft>
              <a:defRPr kumimoji="1" sz="2200">
                <a:solidFill>
                  <a:schemeClr val="tx1"/>
                </a:solidFill>
                <a:latin typeface="Arial" panose="020B0604020202020204" pitchFamily="34" charset="0"/>
                <a:ea typeface="ＭＳ Ｐゴシック" panose="020B0600070205080204" pitchFamily="50" charset="-128"/>
              </a:defRPr>
            </a:lvl7pPr>
            <a:lvl8pPr marL="3429000" indent="-228600" defTabSz="839788" eaLnBrk="0" fontAlgn="base" hangingPunct="0">
              <a:spcBef>
                <a:spcPct val="0"/>
              </a:spcBef>
              <a:spcAft>
                <a:spcPct val="0"/>
              </a:spcAft>
              <a:defRPr kumimoji="1" sz="2200">
                <a:solidFill>
                  <a:schemeClr val="tx1"/>
                </a:solidFill>
                <a:latin typeface="Arial" panose="020B0604020202020204" pitchFamily="34" charset="0"/>
                <a:ea typeface="ＭＳ Ｐゴシック" panose="020B0600070205080204" pitchFamily="50" charset="-128"/>
              </a:defRPr>
            </a:lvl8pPr>
            <a:lvl9pPr marL="3886200" indent="-228600" defTabSz="839788" eaLnBrk="0" fontAlgn="base" hangingPunct="0">
              <a:spcBef>
                <a:spcPct val="0"/>
              </a:spcBef>
              <a:spcAft>
                <a:spcPct val="0"/>
              </a:spcAft>
              <a:defRPr kumimoji="1" sz="22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1800" dirty="0">
                <a:solidFill>
                  <a:srgbClr val="FF0000"/>
                </a:solidFill>
                <a:latin typeface="Meiryo UI" panose="020B0604030504040204" pitchFamily="50" charset="-128"/>
                <a:ea typeface="Meiryo UI" panose="020B0604030504040204" pitchFamily="50" charset="-128"/>
              </a:rPr>
              <a:t>TMC</a:t>
            </a:r>
            <a:endParaRPr lang="ja-JP" altLang="en-US" sz="1800" dirty="0">
              <a:solidFill>
                <a:srgbClr val="FF0000"/>
              </a:solidFill>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84EBFF30-C97B-373A-8782-126989604F0D}"/>
              </a:ext>
            </a:extLst>
          </p:cNvPr>
          <p:cNvSpPr txBox="1"/>
          <p:nvPr/>
        </p:nvSpPr>
        <p:spPr>
          <a:xfrm>
            <a:off x="8054269" y="3604102"/>
            <a:ext cx="2418197" cy="415498"/>
          </a:xfrm>
          <a:prstGeom prst="rect">
            <a:avLst/>
          </a:prstGeom>
          <a:noFill/>
        </p:spPr>
        <p:txBody>
          <a:bodyPr wrap="square" lIns="0" tIns="0" rIns="0" bIns="0" rtlCol="0" anchor="ctr" anchorCtr="0">
            <a:spAutoFit/>
          </a:bodyPr>
          <a:lstStyle/>
          <a:p>
            <a:pPr defTabSz="829178">
              <a:defRPr/>
            </a:pPr>
            <a:endParaRPr kumimoji="0" lang="en-US" altLang="ja-JP" sz="300" kern="0" dirty="0">
              <a:solidFill>
                <a:srgbClr val="333399"/>
              </a:solidFill>
              <a:latin typeface="Meiryo UI" panose="020B0604030504040204" pitchFamily="50" charset="-128"/>
              <a:ea typeface="Meiryo UI" panose="020B0604030504040204" pitchFamily="50" charset="-128"/>
            </a:endParaRPr>
          </a:p>
          <a:p>
            <a:pPr defTabSz="829178">
              <a:defRPr/>
            </a:pPr>
            <a:r>
              <a:rPr kumimoji="0" lang="ja-JP" altLang="en-US" sz="800" kern="0" dirty="0">
                <a:solidFill>
                  <a:srgbClr val="333399"/>
                </a:solidFill>
                <a:latin typeface="Meiryo UI" panose="020B0604030504040204" pitchFamily="50" charset="-128"/>
                <a:ea typeface="Meiryo UI" panose="020B0604030504040204" pitchFamily="50" charset="-128"/>
              </a:rPr>
              <a:t>・各フェーズでの計画立案　・進捗管理　　　</a:t>
            </a:r>
            <a:endParaRPr kumimoji="0" lang="en-US" altLang="ja-JP" sz="800" kern="0" dirty="0">
              <a:solidFill>
                <a:srgbClr val="333399"/>
              </a:solidFill>
              <a:latin typeface="Meiryo UI" panose="020B0604030504040204" pitchFamily="50" charset="-128"/>
              <a:ea typeface="Meiryo UI" panose="020B0604030504040204" pitchFamily="50" charset="-128"/>
            </a:endParaRPr>
          </a:p>
          <a:p>
            <a:pPr defTabSz="829178">
              <a:defRPr/>
            </a:pPr>
            <a:r>
              <a:rPr kumimoji="0" lang="ja-JP" altLang="en-US" sz="800" kern="0" dirty="0">
                <a:solidFill>
                  <a:srgbClr val="333399"/>
                </a:solidFill>
                <a:latin typeface="Meiryo UI" panose="020B0604030504040204" pitchFamily="50" charset="-128"/>
                <a:ea typeface="Meiryo UI" panose="020B0604030504040204" pitchFamily="50" charset="-128"/>
              </a:rPr>
              <a:t>・各種顧客との打合せ参加　 ・顧客との調整</a:t>
            </a:r>
            <a:endParaRPr kumimoji="0" lang="en-US" altLang="ja-JP" sz="800" kern="0" dirty="0">
              <a:solidFill>
                <a:srgbClr val="333399"/>
              </a:solidFill>
              <a:latin typeface="Meiryo UI" panose="020B0604030504040204" pitchFamily="50" charset="-128"/>
              <a:ea typeface="Meiryo UI" panose="020B0604030504040204" pitchFamily="50" charset="-128"/>
            </a:endParaRPr>
          </a:p>
          <a:p>
            <a:pPr defTabSz="829178">
              <a:defRPr/>
            </a:pPr>
            <a:r>
              <a:rPr kumimoji="0" lang="ja-JP" altLang="en-US" sz="800" kern="0" dirty="0">
                <a:solidFill>
                  <a:srgbClr val="333399"/>
                </a:solidFill>
                <a:latin typeface="Meiryo UI" panose="020B0604030504040204" pitchFamily="50" charset="-128"/>
                <a:ea typeface="Meiryo UI" panose="020B0604030504040204" pitchFamily="50" charset="-128"/>
              </a:rPr>
              <a:t>・内部との調整　・各種作成物の作成、レビュー、品質向上</a:t>
            </a:r>
            <a:endParaRPr kumimoji="0" lang="en-US" altLang="ja-JP" sz="800" kern="0" dirty="0">
              <a:solidFill>
                <a:srgbClr val="333399"/>
              </a:solidFill>
              <a:latin typeface="Meiryo UI" panose="020B0604030504040204" pitchFamily="50" charset="-128"/>
              <a:ea typeface="Meiryo UI" panose="020B0604030504040204" pitchFamily="50" charset="-128"/>
            </a:endParaRPr>
          </a:p>
        </p:txBody>
      </p:sp>
      <p:sp>
        <p:nvSpPr>
          <p:cNvPr id="56" name="正方形/長方形 55">
            <a:extLst>
              <a:ext uri="{FF2B5EF4-FFF2-40B4-BE49-F238E27FC236}">
                <a16:creationId xmlns:a16="http://schemas.microsoft.com/office/drawing/2014/main" id="{B144FC9D-9F4E-569D-35F6-D300DB071408}"/>
              </a:ext>
            </a:extLst>
          </p:cNvPr>
          <p:cNvSpPr/>
          <p:nvPr/>
        </p:nvSpPr>
        <p:spPr>
          <a:xfrm>
            <a:off x="5287426" y="1146488"/>
            <a:ext cx="5544949" cy="4862136"/>
          </a:xfrm>
          <a:prstGeom prst="rect">
            <a:avLst/>
          </a:prstGeom>
          <a:noFill/>
          <a:ln w="28575" cap="flat" cmpd="sng" algn="ctr">
            <a:solidFill>
              <a:schemeClr val="tx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57" name="正方形/長方形 56">
            <a:extLst>
              <a:ext uri="{FF2B5EF4-FFF2-40B4-BE49-F238E27FC236}">
                <a16:creationId xmlns:a16="http://schemas.microsoft.com/office/drawing/2014/main" id="{1964436D-8A5F-952C-9D06-3771A9B1DA08}"/>
              </a:ext>
            </a:extLst>
          </p:cNvPr>
          <p:cNvSpPr/>
          <p:nvPr/>
        </p:nvSpPr>
        <p:spPr>
          <a:xfrm>
            <a:off x="1324450" y="1146487"/>
            <a:ext cx="3480772" cy="4873465"/>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0C4EB906-5748-A237-0100-2233D3F7F3F2}"/>
              </a:ext>
            </a:extLst>
          </p:cNvPr>
          <p:cNvSpPr txBox="1"/>
          <p:nvPr/>
        </p:nvSpPr>
        <p:spPr>
          <a:xfrm>
            <a:off x="8054270" y="4682991"/>
            <a:ext cx="1385969" cy="415498"/>
          </a:xfrm>
          <a:prstGeom prst="rect">
            <a:avLst/>
          </a:prstGeom>
          <a:noFill/>
        </p:spPr>
        <p:txBody>
          <a:bodyPr wrap="square" lIns="0" tIns="0" rIns="0" bIns="0" rtlCol="0" anchor="ctr" anchorCtr="0">
            <a:spAutoFit/>
          </a:bodyPr>
          <a:lstStyle/>
          <a:p>
            <a:pPr defTabSz="829178">
              <a:defRPr/>
            </a:pPr>
            <a:endParaRPr kumimoji="0" lang="en-US" altLang="ja-JP" sz="300" kern="0" dirty="0">
              <a:solidFill>
                <a:srgbClr val="333399"/>
              </a:solidFill>
              <a:latin typeface="Meiryo UI" panose="020B0604030504040204" pitchFamily="50" charset="-128"/>
              <a:ea typeface="Meiryo UI" panose="020B0604030504040204" pitchFamily="50" charset="-128"/>
            </a:endParaRPr>
          </a:p>
          <a:p>
            <a:pPr defTabSz="829178">
              <a:defRPr/>
            </a:pPr>
            <a:r>
              <a:rPr kumimoji="0" lang="ja-JP" altLang="en-US" sz="800" kern="0" dirty="0">
                <a:solidFill>
                  <a:srgbClr val="333399"/>
                </a:solidFill>
                <a:latin typeface="Meiryo UI" panose="020B0604030504040204" pitchFamily="50" charset="-128"/>
                <a:ea typeface="Meiryo UI" panose="020B0604030504040204" pitchFamily="50" charset="-128"/>
              </a:rPr>
              <a:t>・課題解決案の策定</a:t>
            </a:r>
            <a:endParaRPr kumimoji="0" lang="en-US" altLang="ja-JP" sz="800" kern="0" dirty="0">
              <a:solidFill>
                <a:srgbClr val="333399"/>
              </a:solidFill>
              <a:latin typeface="Meiryo UI" panose="020B0604030504040204" pitchFamily="50" charset="-128"/>
              <a:ea typeface="Meiryo UI" panose="020B0604030504040204" pitchFamily="50" charset="-128"/>
            </a:endParaRPr>
          </a:p>
          <a:p>
            <a:pPr defTabSz="829178">
              <a:defRPr/>
            </a:pPr>
            <a:r>
              <a:rPr kumimoji="0" lang="ja-JP" altLang="en-US" sz="800" kern="0" dirty="0">
                <a:solidFill>
                  <a:srgbClr val="333399"/>
                </a:solidFill>
                <a:latin typeface="Meiryo UI" panose="020B0604030504040204" pitchFamily="50" charset="-128"/>
                <a:ea typeface="Meiryo UI" panose="020B0604030504040204" pitchFamily="50" charset="-128"/>
              </a:rPr>
              <a:t>・各種顧客との打合せ参加</a:t>
            </a:r>
            <a:endParaRPr kumimoji="0" lang="en-US" altLang="ja-JP" sz="800" kern="0" dirty="0">
              <a:solidFill>
                <a:srgbClr val="333399"/>
              </a:solidFill>
              <a:latin typeface="Meiryo UI" panose="020B0604030504040204" pitchFamily="50" charset="-128"/>
              <a:ea typeface="Meiryo UI" panose="020B0604030504040204" pitchFamily="50" charset="-128"/>
            </a:endParaRPr>
          </a:p>
          <a:p>
            <a:pPr defTabSz="829178">
              <a:defRPr/>
            </a:pPr>
            <a:r>
              <a:rPr kumimoji="0" lang="ja-JP" altLang="en-US" sz="800" kern="0" dirty="0">
                <a:solidFill>
                  <a:srgbClr val="333399"/>
                </a:solidFill>
                <a:latin typeface="Meiryo UI" panose="020B0604030504040204" pitchFamily="50" charset="-128"/>
                <a:ea typeface="Meiryo UI" panose="020B0604030504040204" pitchFamily="50" charset="-128"/>
              </a:rPr>
              <a:t>・各種作成物の作成</a:t>
            </a:r>
            <a:endParaRPr kumimoji="0" lang="en-US" altLang="ja-JP" sz="800" kern="0" dirty="0">
              <a:solidFill>
                <a:srgbClr val="333399"/>
              </a:solidFill>
              <a:latin typeface="Meiryo UI" panose="020B0604030504040204" pitchFamily="50" charset="-128"/>
              <a:ea typeface="Meiryo UI" panose="020B0604030504040204" pitchFamily="50" charset="-128"/>
            </a:endParaRPr>
          </a:p>
        </p:txBody>
      </p:sp>
      <p:cxnSp>
        <p:nvCxnSpPr>
          <p:cNvPr id="59" name="直線コネクタ 58">
            <a:extLst>
              <a:ext uri="{FF2B5EF4-FFF2-40B4-BE49-F238E27FC236}">
                <a16:creationId xmlns:a16="http://schemas.microsoft.com/office/drawing/2014/main" id="{C3A1834A-986A-24FD-E0AA-05D27B619B25}"/>
              </a:ext>
            </a:extLst>
          </p:cNvPr>
          <p:cNvCxnSpPr>
            <a:cxnSpLocks/>
            <a:stCxn id="61" idx="1"/>
            <a:endCxn id="74" idx="3"/>
          </p:cNvCxnSpPr>
          <p:nvPr/>
        </p:nvCxnSpPr>
        <p:spPr bwMode="auto">
          <a:xfrm flipH="1" flipV="1">
            <a:off x="4218318" y="3841047"/>
            <a:ext cx="2026516" cy="466"/>
          </a:xfrm>
          <a:prstGeom prst="line">
            <a:avLst/>
          </a:prstGeom>
          <a:solidFill>
            <a:srgbClr val="00B8FF"/>
          </a:solidFill>
          <a:ln w="9525" cap="flat" cmpd="sng" algn="ctr">
            <a:solidFill>
              <a:sysClr val="windowText" lastClr="000000"/>
            </a:solidFill>
            <a:prstDash val="solid"/>
            <a:round/>
            <a:headEnd type="none" w="med" len="med"/>
            <a:tailEnd type="none" w="med" len="med"/>
          </a:ln>
          <a:effectLst/>
        </p:spPr>
      </p:cxnSp>
      <p:sp>
        <p:nvSpPr>
          <p:cNvPr id="60" name="正方形/長方形 59">
            <a:extLst>
              <a:ext uri="{FF2B5EF4-FFF2-40B4-BE49-F238E27FC236}">
                <a16:creationId xmlns:a16="http://schemas.microsoft.com/office/drawing/2014/main" id="{42060D11-914F-0065-1D43-8B334D2C2412}"/>
              </a:ext>
            </a:extLst>
          </p:cNvPr>
          <p:cNvSpPr/>
          <p:nvPr/>
        </p:nvSpPr>
        <p:spPr bwMode="auto">
          <a:xfrm>
            <a:off x="6244834" y="3372342"/>
            <a:ext cx="1764000" cy="252000"/>
          </a:xfrm>
          <a:prstGeom prst="rect">
            <a:avLst/>
          </a:prstGeom>
          <a:solidFill>
            <a:schemeClr val="tx1">
              <a:lumMod val="60000"/>
              <a:lumOff val="40000"/>
            </a:schemeClr>
          </a:solidFill>
          <a:ln w="9525" cap="flat" cmpd="sng" algn="ctr">
            <a:solidFill>
              <a:srgbClr val="FF6600"/>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spcBef>
                <a:spcPct val="0"/>
              </a:spcBef>
              <a:buClr>
                <a:srgbClr val="000000"/>
              </a:buClr>
              <a:buSzPct val="100000"/>
              <a:buFont typeface="Times New Roman" pitchFamily="18" charset="0"/>
              <a:buNone/>
              <a:defRPr/>
            </a:pPr>
            <a:r>
              <a:rPr kumimoji="0" lang="ja-JP" altLang="en-US" sz="1000">
                <a:solidFill>
                  <a:prstClr val="white"/>
                </a:solidFill>
                <a:latin typeface="Meiryo UI" panose="020B0604030504040204" pitchFamily="50" charset="-128"/>
                <a:ea typeface="Meiryo UI" panose="020B0604030504040204" pitchFamily="50" charset="-128"/>
                <a:cs typeface="Meiryo UI" panose="020B0604030504040204" pitchFamily="50" charset="-128"/>
              </a:rPr>
              <a:t>プロジェクトマネージャー</a:t>
            </a:r>
          </a:p>
        </p:txBody>
      </p:sp>
      <p:sp>
        <p:nvSpPr>
          <p:cNvPr id="61" name="正方形/長方形 60">
            <a:extLst>
              <a:ext uri="{FF2B5EF4-FFF2-40B4-BE49-F238E27FC236}">
                <a16:creationId xmlns:a16="http://schemas.microsoft.com/office/drawing/2014/main" id="{8DC2D1F3-BADB-75C4-EC85-CAEAC74F76B4}"/>
              </a:ext>
            </a:extLst>
          </p:cNvPr>
          <p:cNvSpPr/>
          <p:nvPr/>
        </p:nvSpPr>
        <p:spPr bwMode="auto">
          <a:xfrm>
            <a:off x="6244834" y="3661513"/>
            <a:ext cx="1764000" cy="360000"/>
          </a:xfrm>
          <a:prstGeom prst="rect">
            <a:avLst/>
          </a:prstGeom>
          <a:solidFill>
            <a:sysClr val="window" lastClr="FFFFFF"/>
          </a:solidFill>
          <a:ln w="9525" cap="flat" cmpd="sng" algn="ctr">
            <a:solidFill>
              <a:srgbClr val="FF6600"/>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spcBef>
                <a:spcPct val="0"/>
              </a:spcBef>
              <a:buClr>
                <a:srgbClr val="000000"/>
              </a:buClr>
              <a:buSzPct val="100000"/>
              <a:buFont typeface="Wingdings" pitchFamily="2" charset="2"/>
              <a:buNone/>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データビジネス企画推進部</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spcBef>
                <a:spcPct val="0"/>
              </a:spcBef>
              <a:buClr>
                <a:srgbClr val="000000"/>
              </a:buClr>
              <a:buSzPct val="100000"/>
              <a:buFont typeface="Wingdings" pitchFamily="2" charset="2"/>
              <a:buNone/>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伊藤　栄昭</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正方形/長方形 61">
            <a:extLst>
              <a:ext uri="{FF2B5EF4-FFF2-40B4-BE49-F238E27FC236}">
                <a16:creationId xmlns:a16="http://schemas.microsoft.com/office/drawing/2014/main" id="{EBCF17EA-D880-19B1-F47D-1848DE40E9E5}"/>
              </a:ext>
            </a:extLst>
          </p:cNvPr>
          <p:cNvSpPr/>
          <p:nvPr/>
        </p:nvSpPr>
        <p:spPr bwMode="auto">
          <a:xfrm>
            <a:off x="6244834" y="4814930"/>
            <a:ext cx="1764000" cy="360000"/>
          </a:xfrm>
          <a:prstGeom prst="rect">
            <a:avLst/>
          </a:prstGeom>
          <a:solidFill>
            <a:sysClr val="window" lastClr="FFFFFF"/>
          </a:solidFill>
          <a:ln w="9525" cap="flat" cmpd="sng" algn="ctr">
            <a:solidFill>
              <a:srgbClr val="FF6600"/>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spcBef>
                <a:spcPct val="0"/>
              </a:spcBef>
              <a:buClr>
                <a:srgbClr val="000000"/>
              </a:buClr>
              <a:buSzPct val="100000"/>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データビジネス企画推進部</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spcBef>
                <a:spcPct val="0"/>
              </a:spcBef>
              <a:buClr>
                <a:srgbClr val="000000"/>
              </a:buClr>
              <a:buSzPct val="100000"/>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鈴木 晴勝</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A81DF9CF-9BA5-FE31-4561-5C1DCADB33DA}"/>
              </a:ext>
            </a:extLst>
          </p:cNvPr>
          <p:cNvSpPr/>
          <p:nvPr/>
        </p:nvSpPr>
        <p:spPr bwMode="auto">
          <a:xfrm>
            <a:off x="6244834" y="4531292"/>
            <a:ext cx="1764000" cy="252000"/>
          </a:xfrm>
          <a:prstGeom prst="rect">
            <a:avLst/>
          </a:prstGeom>
          <a:solidFill>
            <a:schemeClr val="tx1">
              <a:lumMod val="60000"/>
              <a:lumOff val="40000"/>
            </a:schemeClr>
          </a:solidFill>
          <a:ln w="9525" cap="flat" cmpd="sng" algn="ctr">
            <a:solidFill>
              <a:srgbClr val="FF6600"/>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defRPr/>
            </a:pPr>
            <a:r>
              <a:rPr kumimoji="0" lang="ja-JP" altLang="en-US" sz="105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プロジェクトメンバー</a:t>
            </a:r>
          </a:p>
        </p:txBody>
      </p:sp>
      <p:cxnSp>
        <p:nvCxnSpPr>
          <p:cNvPr id="66" name="直線コネクタ 65">
            <a:extLst>
              <a:ext uri="{FF2B5EF4-FFF2-40B4-BE49-F238E27FC236}">
                <a16:creationId xmlns:a16="http://schemas.microsoft.com/office/drawing/2014/main" id="{D6E7AA94-82F8-B95A-1C28-430D47B3A0F6}"/>
              </a:ext>
            </a:extLst>
          </p:cNvPr>
          <p:cNvCxnSpPr>
            <a:cxnSpLocks/>
            <a:stCxn id="63" idx="0"/>
            <a:endCxn id="61" idx="2"/>
          </p:cNvCxnSpPr>
          <p:nvPr/>
        </p:nvCxnSpPr>
        <p:spPr bwMode="auto">
          <a:xfrm flipV="1">
            <a:off x="7126834" y="4021513"/>
            <a:ext cx="0" cy="509779"/>
          </a:xfrm>
          <a:prstGeom prst="line">
            <a:avLst/>
          </a:prstGeom>
          <a:solidFill>
            <a:srgbClr val="00B8FF"/>
          </a:solidFill>
          <a:ln w="9525" cap="flat" cmpd="sng" algn="ctr">
            <a:solidFill>
              <a:sysClr val="windowText" lastClr="000000"/>
            </a:solidFill>
            <a:prstDash val="solid"/>
            <a:round/>
            <a:headEnd type="none" w="med" len="med"/>
            <a:tailEnd type="none" w="med" len="med"/>
          </a:ln>
          <a:effectLst/>
        </p:spPr>
      </p:cxnSp>
      <p:sp>
        <p:nvSpPr>
          <p:cNvPr id="73" name="正方形/長方形 72">
            <a:extLst>
              <a:ext uri="{FF2B5EF4-FFF2-40B4-BE49-F238E27FC236}">
                <a16:creationId xmlns:a16="http://schemas.microsoft.com/office/drawing/2014/main" id="{C744B730-94BD-8F2C-3B77-032CEDA8A1B9}"/>
              </a:ext>
            </a:extLst>
          </p:cNvPr>
          <p:cNvSpPr/>
          <p:nvPr/>
        </p:nvSpPr>
        <p:spPr bwMode="auto">
          <a:xfrm>
            <a:off x="2177196" y="3372342"/>
            <a:ext cx="2041122" cy="252000"/>
          </a:xfrm>
          <a:prstGeom prst="rect">
            <a:avLst/>
          </a:prstGeom>
          <a:solidFill>
            <a:srgbClr val="FF0000"/>
          </a:solidFill>
          <a:ln w="9525" cap="flat" cmpd="sng" algn="ctr">
            <a:solidFill>
              <a:srgbClr val="4472C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spcBef>
                <a:spcPct val="0"/>
              </a:spcBef>
              <a:buClr>
                <a:srgbClr val="000000"/>
              </a:buClr>
              <a:buSzPct val="100000"/>
              <a:buFont typeface="Times New Roman" pitchFamily="18" charset="0"/>
              <a:buNone/>
              <a:defRPr/>
            </a:pPr>
            <a:r>
              <a:rPr kumimoji="0" lang="en-US" altLang="ja-JP" sz="105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PJ</a:t>
            </a:r>
            <a:r>
              <a:rPr kumimoji="0" lang="ja-JP" altLang="en-US" sz="105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リーダー</a:t>
            </a:r>
          </a:p>
        </p:txBody>
      </p:sp>
      <p:sp>
        <p:nvSpPr>
          <p:cNvPr id="74" name="正方形/長方形 73">
            <a:extLst>
              <a:ext uri="{FF2B5EF4-FFF2-40B4-BE49-F238E27FC236}">
                <a16:creationId xmlns:a16="http://schemas.microsoft.com/office/drawing/2014/main" id="{3DB68035-EA3F-524E-A1BB-3BB21F4AC689}"/>
              </a:ext>
            </a:extLst>
          </p:cNvPr>
          <p:cNvSpPr/>
          <p:nvPr/>
        </p:nvSpPr>
        <p:spPr bwMode="auto">
          <a:xfrm>
            <a:off x="2177196" y="3661047"/>
            <a:ext cx="2041122" cy="360000"/>
          </a:xfrm>
          <a:prstGeom prst="rect">
            <a:avLst/>
          </a:prstGeom>
          <a:solidFill>
            <a:sysClr val="window" lastClr="FFFFFF"/>
          </a:solidFill>
          <a:ln w="9525" cap="flat" cmpd="sng" algn="ctr">
            <a:solidFill>
              <a:srgbClr val="4472C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ctr" anchorCtr="0" compatLnSpc="1">
            <a:prstTxWarp prst="textNoShape">
              <a:avLst/>
            </a:prstTxWarp>
          </a:bodyPr>
          <a:lstStyle>
            <a:defPPr>
              <a:defRPr lang="en-GB"/>
            </a:defPPr>
            <a:lvl1pPr algn="ctr" defTabSz="449263" rtl="0" fontAlgn="base">
              <a:spcBef>
                <a:spcPct val="20000"/>
              </a:spcBef>
              <a:spcAft>
                <a:spcPct val="0"/>
              </a:spcAft>
              <a:defRPr sz="800" kern="1200">
                <a:solidFill>
                  <a:schemeClr val="lt1"/>
                </a:solidFill>
                <a:latin typeface="+mn-lt"/>
                <a:ea typeface="+mn-ea"/>
                <a:cs typeface="+mn-cs"/>
              </a:defRPr>
            </a:lvl1pPr>
            <a:lvl2pPr marL="742950" indent="-285750" algn="ctr" defTabSz="449263" rtl="0" fontAlgn="base">
              <a:spcBef>
                <a:spcPct val="20000"/>
              </a:spcBef>
              <a:spcAft>
                <a:spcPct val="0"/>
              </a:spcAft>
              <a:defRPr sz="800" kern="1200">
                <a:solidFill>
                  <a:schemeClr val="lt1"/>
                </a:solidFill>
                <a:latin typeface="+mn-lt"/>
                <a:ea typeface="+mn-ea"/>
                <a:cs typeface="+mn-cs"/>
              </a:defRPr>
            </a:lvl2pPr>
            <a:lvl3pPr marL="1143000" indent="-228600" algn="ctr" defTabSz="449263" rtl="0" fontAlgn="base">
              <a:spcBef>
                <a:spcPct val="20000"/>
              </a:spcBef>
              <a:spcAft>
                <a:spcPct val="0"/>
              </a:spcAft>
              <a:defRPr sz="800" kern="1200">
                <a:solidFill>
                  <a:schemeClr val="lt1"/>
                </a:solidFill>
                <a:latin typeface="+mn-lt"/>
                <a:ea typeface="+mn-ea"/>
                <a:cs typeface="+mn-cs"/>
              </a:defRPr>
            </a:lvl3pPr>
            <a:lvl4pPr marL="1600200" indent="-228600" algn="ctr" defTabSz="449263" rtl="0" fontAlgn="base">
              <a:spcBef>
                <a:spcPct val="20000"/>
              </a:spcBef>
              <a:spcAft>
                <a:spcPct val="0"/>
              </a:spcAft>
              <a:defRPr sz="800" kern="1200">
                <a:solidFill>
                  <a:schemeClr val="lt1"/>
                </a:solidFill>
                <a:latin typeface="+mn-lt"/>
                <a:ea typeface="+mn-ea"/>
                <a:cs typeface="+mn-cs"/>
              </a:defRPr>
            </a:lvl4pPr>
            <a:lvl5pPr marL="2057400" indent="-228600" algn="ctr" defTabSz="449263" rtl="0" fontAlgn="base">
              <a:spcBef>
                <a:spcPct val="20000"/>
              </a:spcBef>
              <a:spcAft>
                <a:spcPct val="0"/>
              </a:spcAft>
              <a:defRPr sz="800" kern="1200">
                <a:solidFill>
                  <a:schemeClr val="lt1"/>
                </a:solidFill>
                <a:latin typeface="+mn-lt"/>
                <a:ea typeface="+mn-ea"/>
                <a:cs typeface="+mn-cs"/>
              </a:defRPr>
            </a:lvl5pPr>
            <a:lvl6pPr marL="2286000" algn="l" defTabSz="914400" rtl="0" eaLnBrk="1" latinLnBrk="0" hangingPunct="1">
              <a:defRPr sz="800" kern="1200">
                <a:solidFill>
                  <a:schemeClr val="lt1"/>
                </a:solidFill>
                <a:latin typeface="+mn-lt"/>
                <a:ea typeface="+mn-ea"/>
                <a:cs typeface="+mn-cs"/>
              </a:defRPr>
            </a:lvl6pPr>
            <a:lvl7pPr marL="2743200" algn="l" defTabSz="914400" rtl="0" eaLnBrk="1" latinLnBrk="0" hangingPunct="1">
              <a:defRPr sz="800" kern="1200">
                <a:solidFill>
                  <a:schemeClr val="lt1"/>
                </a:solidFill>
                <a:latin typeface="+mn-lt"/>
                <a:ea typeface="+mn-ea"/>
                <a:cs typeface="+mn-cs"/>
              </a:defRPr>
            </a:lvl7pPr>
            <a:lvl8pPr marL="3200400" algn="l" defTabSz="914400" rtl="0" eaLnBrk="1" latinLnBrk="0" hangingPunct="1">
              <a:defRPr sz="800" kern="1200">
                <a:solidFill>
                  <a:schemeClr val="lt1"/>
                </a:solidFill>
                <a:latin typeface="+mn-lt"/>
                <a:ea typeface="+mn-ea"/>
                <a:cs typeface="+mn-cs"/>
              </a:defRPr>
            </a:lvl8pPr>
            <a:lvl9pPr marL="3657600" algn="l" defTabSz="914400" rtl="0" eaLnBrk="1" latinLnBrk="0" hangingPunct="1">
              <a:defRPr sz="800" kern="1200">
                <a:solidFill>
                  <a:schemeClr val="lt1"/>
                </a:solidFill>
                <a:latin typeface="+mn-lt"/>
                <a:ea typeface="+mn-ea"/>
                <a:cs typeface="+mn-cs"/>
              </a:defRPr>
            </a:lvl9pPr>
          </a:lstStyle>
          <a:p>
            <a:pPr>
              <a:spcBef>
                <a:spcPct val="0"/>
              </a:spcBef>
              <a:buClr>
                <a:srgbClr val="000000"/>
              </a:buClr>
              <a:buSzPct val="100000"/>
              <a:buFont typeface="Wingdings" pitchFamily="2" charset="2"/>
              <a:buNone/>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ＣＮシステム開発部</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spcBef>
                <a:spcPct val="0"/>
              </a:spcBef>
              <a:buClr>
                <a:srgbClr val="000000"/>
              </a:buClr>
              <a:buSzPct val="100000"/>
              <a:buFont typeface="Wingdings" pitchFamily="2" charset="2"/>
              <a:buNone/>
              <a:defRPr/>
            </a:pPr>
            <a:r>
              <a:rPr kumimoji="0"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村松様、秦 様</a:t>
            </a:r>
            <a:endParaRPr kumimoji="0"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832008849"/>
      </p:ext>
    </p:extLst>
  </p:cSld>
  <p:clrMapOvr>
    <a:masterClrMapping/>
  </p:clrMapOvr>
</p:sld>
</file>

<file path=ppt/theme/theme1.xml><?xml version="1.0" encoding="utf-8"?>
<a:theme xmlns:a="http://schemas.openxmlformats.org/drawingml/2006/main" name="2025_White_ver.1">
  <a:themeElements>
    <a:clrScheme name="ユーザー定義 59">
      <a:dk1>
        <a:srgbClr val="003D86"/>
      </a:dk1>
      <a:lt1>
        <a:srgbClr val="FFFFFF"/>
      </a:lt1>
      <a:dk2>
        <a:srgbClr val="003D86"/>
      </a:dk2>
      <a:lt2>
        <a:srgbClr val="000000"/>
      </a:lt2>
      <a:accent1>
        <a:srgbClr val="005CCA"/>
      </a:accent1>
      <a:accent2>
        <a:srgbClr val="01B1C9"/>
      </a:accent2>
      <a:accent3>
        <a:srgbClr val="009244"/>
      </a:accent3>
      <a:accent4>
        <a:srgbClr val="FFFF00"/>
      </a:accent4>
      <a:accent5>
        <a:srgbClr val="E80000"/>
      </a:accent5>
      <a:accent6>
        <a:srgbClr val="000000"/>
      </a:accent6>
      <a:hlink>
        <a:srgbClr val="4C8DDA"/>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kumimoji="1"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25_BusinessPromise_ver.1">
  <a:themeElements>
    <a:clrScheme name="ユーザー定義 23">
      <a:dk1>
        <a:srgbClr val="003D86"/>
      </a:dk1>
      <a:lt1>
        <a:srgbClr val="FFFFFF"/>
      </a:lt1>
      <a:dk2>
        <a:srgbClr val="003D86"/>
      </a:dk2>
      <a:lt2>
        <a:srgbClr val="FFFFFF"/>
      </a:lt2>
      <a:accent1>
        <a:srgbClr val="005CCA"/>
      </a:accent1>
      <a:accent2>
        <a:srgbClr val="43AF86"/>
      </a:accent2>
      <a:accent3>
        <a:srgbClr val="E39A49"/>
      </a:accent3>
      <a:accent4>
        <a:srgbClr val="A961BF"/>
      </a:accent4>
      <a:accent5>
        <a:srgbClr val="C2C2C2"/>
      </a:accent5>
      <a:accent6>
        <a:srgbClr val="EE5454"/>
      </a:accent6>
      <a:hlink>
        <a:srgbClr val="4C8DDA"/>
      </a:hlink>
      <a:folHlink>
        <a:srgbClr val="99BEEA"/>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dirty="0">
            <a:latin typeface="游ゴシック" panose="020B0400000000000000" pitchFamily="50" charset="-128"/>
            <a:ea typeface="游ゴシック" panose="020B0400000000000000" pitchFamily="50"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kumimoji="1" dirty="0" smtClean="0">
            <a:solidFill>
              <a:schemeClr val="bg1"/>
            </a:solidFill>
            <a:latin typeface="游ゴシック" panose="020B0400000000000000" pitchFamily="50" charset="-128"/>
            <a:ea typeface="游ゴシック" panose="020B0400000000000000"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2025_White_ver.1">
  <a:themeElements>
    <a:clrScheme name="CTC_White">
      <a:dk1>
        <a:srgbClr val="013C85"/>
      </a:dk1>
      <a:lt1>
        <a:srgbClr val="FFFFFF"/>
      </a:lt1>
      <a:dk2>
        <a:srgbClr val="013C85"/>
      </a:dk2>
      <a:lt2>
        <a:srgbClr val="CACACA"/>
      </a:lt2>
      <a:accent1>
        <a:srgbClr val="005CCA"/>
      </a:accent1>
      <a:accent2>
        <a:srgbClr val="01B0C9"/>
      </a:accent2>
      <a:accent3>
        <a:srgbClr val="009244"/>
      </a:accent3>
      <a:accent4>
        <a:srgbClr val="E80000"/>
      </a:accent4>
      <a:accent5>
        <a:srgbClr val="FFFF00"/>
      </a:accent5>
      <a:accent6>
        <a:srgbClr val="000000"/>
      </a:accent6>
      <a:hlink>
        <a:srgbClr val="4C8DDA"/>
      </a:hlink>
      <a:folHlink>
        <a:srgbClr val="98BEE9"/>
      </a:folHlink>
    </a:clrScheme>
    <a:fontScheme name="ユーザー定義 1">
      <a:majorFont>
        <a:latin typeface="游ゴシック Medium"/>
        <a:ea typeface="游ゴシック Medium"/>
        <a:cs typeface=""/>
      </a:majorFont>
      <a:minorFont>
        <a:latin typeface="游ゴシック Medium"/>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d54735c-8563-480c-aa17-13e507c6fcf6" xsi:nil="true"/>
    <lcf76f155ced4ddcb4097134ff3c332f xmlns="768ecba8-f556-413e-93cf-a669b10e85e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CAA98F3332D97A45A4456E8DA039AEBC" ma:contentTypeVersion="12" ma:contentTypeDescription="新しいドキュメントを作成します。" ma:contentTypeScope="" ma:versionID="3dc0a0df5570a37c5752652cd0607706">
  <xsd:schema xmlns:xsd="http://www.w3.org/2001/XMLSchema" xmlns:xs="http://www.w3.org/2001/XMLSchema" xmlns:p="http://schemas.microsoft.com/office/2006/metadata/properties" xmlns:ns2="768ecba8-f556-413e-93cf-a669b10e85e2" xmlns:ns3="5d54735c-8563-480c-aa17-13e507c6fcf6" targetNamespace="http://schemas.microsoft.com/office/2006/metadata/properties" ma:root="true" ma:fieldsID="5f1a1c0fd865a19a72e4cf3288e2496f" ns2:_="" ns3:_="">
    <xsd:import namespace="768ecba8-f556-413e-93cf-a669b10e85e2"/>
    <xsd:import namespace="5d54735c-8563-480c-aa17-13e507c6fcf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8ecba8-f556-413e-93cf-a669b10e85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6bc6290a-8cd6-4a27-9e67-61465016fcd5"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54735c-8563-480c-aa17-13e507c6fcf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a389499-0d15-4af5-a8f8-3328c899a89d}" ma:internalName="TaxCatchAll" ma:showField="CatchAllData" ma:web="5d54735c-8563-480c-aa17-13e507c6fc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FB5523-FEB7-4908-9109-C2FCB7452423}">
  <ds:schemaRef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http://purl.org/dc/terms/"/>
    <ds:schemaRef ds:uri="5d54735c-8563-480c-aa17-13e507c6fcf6"/>
    <ds:schemaRef ds:uri="http://schemas.openxmlformats.org/package/2006/metadata/core-properties"/>
    <ds:schemaRef ds:uri="768ecba8-f556-413e-93cf-a669b10e85e2"/>
    <ds:schemaRef ds:uri="http://www.w3.org/XML/1998/namespace"/>
  </ds:schemaRefs>
</ds:datastoreItem>
</file>

<file path=customXml/itemProps2.xml><?xml version="1.0" encoding="utf-8"?>
<ds:datastoreItem xmlns:ds="http://schemas.openxmlformats.org/officeDocument/2006/customXml" ds:itemID="{458AE83B-8FBF-46E4-95C5-6FC34C176263}">
  <ds:schemaRefs>
    <ds:schemaRef ds:uri="http://schemas.microsoft.com/sharepoint/v3/contenttype/forms"/>
  </ds:schemaRefs>
</ds:datastoreItem>
</file>

<file path=customXml/itemProps3.xml><?xml version="1.0" encoding="utf-8"?>
<ds:datastoreItem xmlns:ds="http://schemas.openxmlformats.org/officeDocument/2006/customXml" ds:itemID="{0A37D949-F58B-46E7-A735-9E9A7DB117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8ecba8-f556-413e-93cf-a669b10e85e2"/>
    <ds:schemaRef ds:uri="5d54735c-8563-480c-aa17-13e507c6fc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194076219</TotalTime>
  <Words>4730</Words>
  <Application>Microsoft Office PowerPoint</Application>
  <PresentationFormat>ワイド画面</PresentationFormat>
  <Paragraphs>820</Paragraphs>
  <Slides>21</Slides>
  <Notes>11</Notes>
  <HiddenSlides>0</HiddenSlides>
  <MMClips>0</MMClips>
  <ScaleCrop>false</ScaleCrop>
  <HeadingPairs>
    <vt:vector size="6" baseType="variant">
      <vt:variant>
        <vt:lpstr>使用されているフォント</vt:lpstr>
      </vt:variant>
      <vt:variant>
        <vt:i4>12</vt:i4>
      </vt:variant>
      <vt:variant>
        <vt:lpstr>テーマ</vt:lpstr>
      </vt:variant>
      <vt:variant>
        <vt:i4>3</vt:i4>
      </vt:variant>
      <vt:variant>
        <vt:lpstr>スライド タイトル</vt:lpstr>
      </vt:variant>
      <vt:variant>
        <vt:i4>21</vt:i4>
      </vt:variant>
    </vt:vector>
  </HeadingPairs>
  <TitlesOfParts>
    <vt:vector size="36" baseType="lpstr">
      <vt:lpstr>(日本語用のフォントを使用)</vt:lpstr>
      <vt:lpstr>Meiryo UI</vt:lpstr>
      <vt:lpstr>Yu Gothic</vt:lpstr>
      <vt:lpstr>Yu Gothic</vt:lpstr>
      <vt:lpstr>Yu Gothic Medium</vt:lpstr>
      <vt:lpstr>Yu Gothic Medium</vt:lpstr>
      <vt:lpstr>游ゴシック Medium 本文</vt:lpstr>
      <vt:lpstr>Arial</vt:lpstr>
      <vt:lpstr>Calibri</vt:lpstr>
      <vt:lpstr>Poppins</vt:lpstr>
      <vt:lpstr>Times New Roman</vt:lpstr>
      <vt:lpstr>Wingdings</vt:lpstr>
      <vt:lpstr>2025_White_ver.1</vt:lpstr>
      <vt:lpstr>2025_BusinessPromise_ver.1</vt:lpstr>
      <vt:lpstr>1_2025_White_ver.1</vt:lpstr>
      <vt:lpstr>充電器販売・施工 DX推進プロジェクト　</vt:lpstr>
      <vt:lpstr>目次</vt:lpstr>
      <vt:lpstr>1.背景と目的 : EV自動車を取り巻く市場動向 </vt:lpstr>
      <vt:lpstr>2.ロードマップ(1/2) </vt:lpstr>
      <vt:lpstr>2.ロードマップ(2/2)</vt:lpstr>
      <vt:lpstr>2-ⅰ. [参考] 現状分析</vt:lpstr>
      <vt:lpstr>2-ⅱ. [参考] 機能要件定義セッション</vt:lpstr>
      <vt:lpstr>3.スケジュール</vt:lpstr>
      <vt:lpstr>4.プロジェクト体制</vt:lpstr>
      <vt:lpstr>要員紹介</vt:lpstr>
      <vt:lpstr>要員紹介</vt:lpstr>
      <vt:lpstr>要員紹介</vt:lpstr>
      <vt:lpstr>PowerPoint プレゼンテーション</vt:lpstr>
      <vt:lpstr>PowerPoint プレゼンテーション</vt:lpstr>
      <vt:lpstr>PowerPoint プレゼンテーション</vt:lpstr>
      <vt:lpstr>Appendix</vt:lpstr>
      <vt:lpstr>参考：vista（ Databricks）とは</vt:lpstr>
      <vt:lpstr>作成物サンプル</vt:lpstr>
      <vt:lpstr>作成物サンプル</vt:lpstr>
      <vt:lpstr>事例:「Databricks」を活用してデータの分析基盤を構築</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Yuma Mitsui</dc:creator>
  <cp:lastModifiedBy>鈴木　晴勝</cp:lastModifiedBy>
  <cp:revision>328</cp:revision>
  <dcterms:created xsi:type="dcterms:W3CDTF">2025-02-21T11:36:23Z</dcterms:created>
  <dcterms:modified xsi:type="dcterms:W3CDTF">2026-01-13T00:34:35Z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0x010100CAA98F3332D97A45A4456E8DA039AEBC</vt:lpwstr>
  </property>
  <property fmtid="{D5CDD505-2E9C-101B-9397-08002B2CF9AE}" pid="4" name="MSIP_Label_babb27ca-7868-470c-8d5b-74df37759162_Enabled">
    <vt:lpwstr>true</vt:lpwstr>
  </property>
  <property fmtid="{D5CDD505-2E9C-101B-9397-08002B2CF9AE}" pid="5" name="MSIP_Label_babb27ca-7868-470c-8d5b-74df37759162_SetDate">
    <vt:lpwstr>2026-01-13T00:34:33Z</vt:lpwstr>
  </property>
  <property fmtid="{D5CDD505-2E9C-101B-9397-08002B2CF9AE}" pid="6" name="MSIP_Label_babb27ca-7868-470c-8d5b-74df37759162_Method">
    <vt:lpwstr>Privileged</vt:lpwstr>
  </property>
  <property fmtid="{D5CDD505-2E9C-101B-9397-08002B2CF9AE}" pid="7" name="MSIP_Label_babb27ca-7868-470c-8d5b-74df37759162_Name">
    <vt:lpwstr>babb27ca-7868-470c-8d5b-74df37759162</vt:lpwstr>
  </property>
  <property fmtid="{D5CDD505-2E9C-101B-9397-08002B2CF9AE}" pid="8" name="MSIP_Label_babb27ca-7868-470c-8d5b-74df37759162_SiteId">
    <vt:lpwstr>bdda4ca5-4ffd-4f47-9e0d-ce56ad194b37</vt:lpwstr>
  </property>
  <property fmtid="{D5CDD505-2E9C-101B-9397-08002B2CF9AE}" pid="9" name="MSIP_Label_babb27ca-7868-470c-8d5b-74df37759162_ActionId">
    <vt:lpwstr>6d33ce97-cef9-4e89-b1e0-fc2368a52a75</vt:lpwstr>
  </property>
  <property fmtid="{D5CDD505-2E9C-101B-9397-08002B2CF9AE}" pid="10" name="MSIP_Label_babb27ca-7868-470c-8d5b-74df37759162_ContentBits">
    <vt:lpwstr>0</vt:lpwstr>
  </property>
  <property fmtid="{D5CDD505-2E9C-101B-9397-08002B2CF9AE}" pid="11" name="MSIP_Label_babb27ca-7868-470c-8d5b-74df37759162_Tag">
    <vt:lpwstr>10, 0, 1, 1</vt:lpwstr>
  </property>
</Properties>
</file>